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4" roundtripDataSignature="AMtx7mh6IjDe0aqyiEvwF+eMWbRkfka8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customschemas.google.com/relationships/presentationmetadata" Target="meta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9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0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0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9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2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3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3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94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4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9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7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7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7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8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8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8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8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8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97.png"/><Relationship Id="rId6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Relationship Id="rId4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png"/><Relationship Id="rId4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7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Relationship Id="rId4" Type="http://schemas.openxmlformats.org/officeDocument/2006/relationships/image" Target="../media/image115.png"/><Relationship Id="rId5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3.png"/><Relationship Id="rId4" Type="http://schemas.openxmlformats.org/officeDocument/2006/relationships/image" Target="../media/image125.png"/><Relationship Id="rId5" Type="http://schemas.openxmlformats.org/officeDocument/2006/relationships/image" Target="../media/image10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3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Relationship Id="rId6" Type="http://schemas.openxmlformats.org/officeDocument/2006/relationships/image" Target="../media/image121.png"/><Relationship Id="rId7" Type="http://schemas.openxmlformats.org/officeDocument/2006/relationships/image" Target="../media/image1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141467" y="989558"/>
            <a:ext cx="4863491" cy="2940866"/>
          </a:xfrm>
          <a:prstGeom prst="roundRect">
            <a:avLst>
              <a:gd fmla="val 7269" name="adj"/>
            </a:avLst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r" dir="8100000" dist="88900">
              <a:srgbClr val="622706">
                <a:alpha val="2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138149" y="1000325"/>
            <a:ext cx="4863491" cy="1155608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7A5D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대학생활 포트폴리오 관리 시스템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Colle-spec ( 콜스펙 )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rot="-442123">
            <a:off x="4334913" y="882726"/>
            <a:ext cx="593828" cy="213664"/>
          </a:xfrm>
          <a:prstGeom prst="trapezoid">
            <a:avLst>
              <a:gd fmla="val 10000" name="adj"/>
            </a:avLst>
          </a:prstGeom>
          <a:solidFill>
            <a:srgbClr val="FCD8CA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24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3075950" y="2448241"/>
            <a:ext cx="2984334" cy="1167105"/>
            <a:chOff x="3023241" y="3110831"/>
            <a:chExt cx="4557972" cy="1853769"/>
          </a:xfrm>
        </p:grpSpPr>
        <p:grpSp>
          <p:nvGrpSpPr>
            <p:cNvPr id="92" name="Google Shape;92;p1"/>
            <p:cNvGrpSpPr/>
            <p:nvPr/>
          </p:nvGrpSpPr>
          <p:grpSpPr>
            <a:xfrm>
              <a:off x="3023241" y="3110831"/>
              <a:ext cx="4557972" cy="1853769"/>
              <a:chOff x="4586403" y="3089062"/>
              <a:chExt cx="3171391" cy="1289834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5741945" y="4054628"/>
                <a:ext cx="864082" cy="324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팀원</a:t>
                </a:r>
                <a:endParaRPr/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6818647" y="4054628"/>
                <a:ext cx="939147" cy="324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팀원</a:t>
                </a:r>
                <a:endParaRPr b="0" i="0" sz="1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4586403" y="4054628"/>
                <a:ext cx="847783" cy="324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팀장</a:t>
                </a:r>
                <a:endParaRPr/>
              </a:p>
            </p:txBody>
          </p:sp>
          <p:grpSp>
            <p:nvGrpSpPr>
              <p:cNvPr id="96" name="Google Shape;96;p1"/>
              <p:cNvGrpSpPr/>
              <p:nvPr/>
            </p:nvGrpSpPr>
            <p:grpSpPr>
              <a:xfrm>
                <a:off x="4592038" y="3089062"/>
                <a:ext cx="836514" cy="836514"/>
                <a:chOff x="2622378" y="3207080"/>
                <a:chExt cx="1296000" cy="1296000"/>
              </a:xfrm>
            </p:grpSpPr>
            <p:sp>
              <p:nvSpPr>
                <p:cNvPr id="97" name="Google Shape;97;p1"/>
                <p:cNvSpPr/>
                <p:nvPr/>
              </p:nvSpPr>
              <p:spPr>
                <a:xfrm>
                  <a:off x="2622378" y="3207080"/>
                  <a:ext cx="1296000" cy="12960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825" u="none" cap="none" strike="noStrike">
                    <a:solidFill>
                      <a:srgbClr val="75707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98" name="Google Shape;98;p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791679" y="3376381"/>
                  <a:ext cx="957399" cy="9573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9" name="Google Shape;99;p1"/>
              <p:cNvGrpSpPr/>
              <p:nvPr/>
            </p:nvGrpSpPr>
            <p:grpSpPr>
              <a:xfrm>
                <a:off x="5731001" y="3089062"/>
                <a:ext cx="836514" cy="836514"/>
                <a:chOff x="4187379" y="3225016"/>
                <a:chExt cx="1296000" cy="1296000"/>
              </a:xfrm>
            </p:grpSpPr>
            <p:sp>
              <p:nvSpPr>
                <p:cNvPr id="100" name="Google Shape;100;p1"/>
                <p:cNvSpPr/>
                <p:nvPr/>
              </p:nvSpPr>
              <p:spPr>
                <a:xfrm>
                  <a:off x="4187379" y="3225016"/>
                  <a:ext cx="1296000" cy="12960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825" u="none" cap="none" strike="noStrike">
                    <a:solidFill>
                      <a:srgbClr val="75707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01" name="Google Shape;101;p1"/>
                <p:cNvGrpSpPr/>
                <p:nvPr/>
              </p:nvGrpSpPr>
              <p:grpSpPr>
                <a:xfrm>
                  <a:off x="4454157" y="3383580"/>
                  <a:ext cx="762444" cy="978872"/>
                  <a:chOff x="648" y="958"/>
                  <a:chExt cx="1078" cy="1384"/>
                </a:xfrm>
              </p:grpSpPr>
              <p:sp>
                <p:nvSpPr>
                  <p:cNvPr id="102" name="Google Shape;102;p1"/>
                  <p:cNvSpPr/>
                  <p:nvPr/>
                </p:nvSpPr>
                <p:spPr>
                  <a:xfrm>
                    <a:off x="804" y="1821"/>
                    <a:ext cx="383" cy="430"/>
                  </a:xfrm>
                  <a:custGeom>
                    <a:rect b="b" l="l" r="r" t="t"/>
                    <a:pathLst>
                      <a:path extrusionOk="0" h="1291" w="1149">
                        <a:moveTo>
                          <a:pt x="1149" y="0"/>
                        </a:moveTo>
                        <a:lnTo>
                          <a:pt x="1149" y="1275"/>
                        </a:lnTo>
                        <a:lnTo>
                          <a:pt x="1146" y="1275"/>
                        </a:lnTo>
                        <a:lnTo>
                          <a:pt x="1137" y="1277"/>
                        </a:lnTo>
                        <a:lnTo>
                          <a:pt x="1122" y="1278"/>
                        </a:lnTo>
                        <a:lnTo>
                          <a:pt x="1101" y="1279"/>
                        </a:lnTo>
                        <a:lnTo>
                          <a:pt x="1076" y="1280"/>
                        </a:lnTo>
                        <a:lnTo>
                          <a:pt x="1047" y="1282"/>
                        </a:lnTo>
                        <a:lnTo>
                          <a:pt x="1014" y="1283"/>
                        </a:lnTo>
                        <a:lnTo>
                          <a:pt x="977" y="1286"/>
                        </a:lnTo>
                        <a:lnTo>
                          <a:pt x="939" y="1287"/>
                        </a:lnTo>
                        <a:lnTo>
                          <a:pt x="898" y="1288"/>
                        </a:lnTo>
                        <a:lnTo>
                          <a:pt x="855" y="1289"/>
                        </a:lnTo>
                        <a:lnTo>
                          <a:pt x="810" y="1289"/>
                        </a:lnTo>
                        <a:lnTo>
                          <a:pt x="765" y="1291"/>
                        </a:lnTo>
                        <a:lnTo>
                          <a:pt x="719" y="1291"/>
                        </a:lnTo>
                        <a:lnTo>
                          <a:pt x="674" y="1289"/>
                        </a:lnTo>
                        <a:lnTo>
                          <a:pt x="629" y="1288"/>
                        </a:lnTo>
                        <a:lnTo>
                          <a:pt x="585" y="1286"/>
                        </a:lnTo>
                        <a:lnTo>
                          <a:pt x="543" y="1283"/>
                        </a:lnTo>
                        <a:lnTo>
                          <a:pt x="504" y="1279"/>
                        </a:lnTo>
                        <a:lnTo>
                          <a:pt x="466" y="1274"/>
                        </a:lnTo>
                        <a:lnTo>
                          <a:pt x="432" y="1269"/>
                        </a:lnTo>
                        <a:lnTo>
                          <a:pt x="401" y="1262"/>
                        </a:lnTo>
                        <a:lnTo>
                          <a:pt x="375" y="1254"/>
                        </a:lnTo>
                        <a:lnTo>
                          <a:pt x="352" y="1244"/>
                        </a:lnTo>
                        <a:lnTo>
                          <a:pt x="336" y="1234"/>
                        </a:lnTo>
                        <a:lnTo>
                          <a:pt x="324" y="1221"/>
                        </a:lnTo>
                        <a:lnTo>
                          <a:pt x="318" y="1208"/>
                        </a:lnTo>
                        <a:lnTo>
                          <a:pt x="319" y="1192"/>
                        </a:lnTo>
                        <a:lnTo>
                          <a:pt x="327" y="1175"/>
                        </a:lnTo>
                        <a:lnTo>
                          <a:pt x="343" y="1156"/>
                        </a:lnTo>
                        <a:lnTo>
                          <a:pt x="380" y="1115"/>
                        </a:lnTo>
                        <a:lnTo>
                          <a:pt x="410" y="1070"/>
                        </a:lnTo>
                        <a:lnTo>
                          <a:pt x="434" y="1025"/>
                        </a:lnTo>
                        <a:lnTo>
                          <a:pt x="453" y="981"/>
                        </a:lnTo>
                        <a:lnTo>
                          <a:pt x="467" y="936"/>
                        </a:lnTo>
                        <a:lnTo>
                          <a:pt x="476" y="895"/>
                        </a:lnTo>
                        <a:lnTo>
                          <a:pt x="482" y="854"/>
                        </a:lnTo>
                        <a:lnTo>
                          <a:pt x="485" y="816"/>
                        </a:lnTo>
                        <a:lnTo>
                          <a:pt x="485" y="783"/>
                        </a:lnTo>
                        <a:lnTo>
                          <a:pt x="485" y="754"/>
                        </a:lnTo>
                        <a:lnTo>
                          <a:pt x="482" y="730"/>
                        </a:lnTo>
                        <a:lnTo>
                          <a:pt x="480" y="712"/>
                        </a:lnTo>
                        <a:lnTo>
                          <a:pt x="479" y="701"/>
                        </a:lnTo>
                        <a:lnTo>
                          <a:pt x="477" y="697"/>
                        </a:lnTo>
                        <a:lnTo>
                          <a:pt x="460" y="741"/>
                        </a:lnTo>
                        <a:lnTo>
                          <a:pt x="439" y="782"/>
                        </a:lnTo>
                        <a:lnTo>
                          <a:pt x="417" y="819"/>
                        </a:lnTo>
                        <a:lnTo>
                          <a:pt x="393" y="852"/>
                        </a:lnTo>
                        <a:lnTo>
                          <a:pt x="366" y="882"/>
                        </a:lnTo>
                        <a:lnTo>
                          <a:pt x="338" y="907"/>
                        </a:lnTo>
                        <a:lnTo>
                          <a:pt x="310" y="929"/>
                        </a:lnTo>
                        <a:lnTo>
                          <a:pt x="283" y="948"/>
                        </a:lnTo>
                        <a:lnTo>
                          <a:pt x="256" y="963"/>
                        </a:lnTo>
                        <a:lnTo>
                          <a:pt x="231" y="974"/>
                        </a:lnTo>
                        <a:lnTo>
                          <a:pt x="207" y="982"/>
                        </a:lnTo>
                        <a:lnTo>
                          <a:pt x="184" y="986"/>
                        </a:lnTo>
                        <a:lnTo>
                          <a:pt x="165" y="987"/>
                        </a:lnTo>
                        <a:lnTo>
                          <a:pt x="148" y="986"/>
                        </a:lnTo>
                        <a:lnTo>
                          <a:pt x="137" y="979"/>
                        </a:lnTo>
                        <a:lnTo>
                          <a:pt x="128" y="970"/>
                        </a:lnTo>
                        <a:lnTo>
                          <a:pt x="126" y="959"/>
                        </a:lnTo>
                        <a:lnTo>
                          <a:pt x="128" y="944"/>
                        </a:lnTo>
                        <a:lnTo>
                          <a:pt x="136" y="926"/>
                        </a:lnTo>
                        <a:lnTo>
                          <a:pt x="150" y="905"/>
                        </a:lnTo>
                        <a:lnTo>
                          <a:pt x="175" y="869"/>
                        </a:lnTo>
                        <a:lnTo>
                          <a:pt x="193" y="834"/>
                        </a:lnTo>
                        <a:lnTo>
                          <a:pt x="207" y="797"/>
                        </a:lnTo>
                        <a:lnTo>
                          <a:pt x="215" y="762"/>
                        </a:lnTo>
                        <a:lnTo>
                          <a:pt x="222" y="726"/>
                        </a:lnTo>
                        <a:lnTo>
                          <a:pt x="224" y="693"/>
                        </a:lnTo>
                        <a:lnTo>
                          <a:pt x="224" y="663"/>
                        </a:lnTo>
                        <a:lnTo>
                          <a:pt x="222" y="635"/>
                        </a:lnTo>
                        <a:lnTo>
                          <a:pt x="219" y="612"/>
                        </a:lnTo>
                        <a:lnTo>
                          <a:pt x="215" y="592"/>
                        </a:lnTo>
                        <a:lnTo>
                          <a:pt x="213" y="577"/>
                        </a:lnTo>
                        <a:lnTo>
                          <a:pt x="210" y="568"/>
                        </a:lnTo>
                        <a:lnTo>
                          <a:pt x="209" y="564"/>
                        </a:lnTo>
                        <a:lnTo>
                          <a:pt x="198" y="574"/>
                        </a:lnTo>
                        <a:lnTo>
                          <a:pt x="185" y="586"/>
                        </a:lnTo>
                        <a:lnTo>
                          <a:pt x="170" y="596"/>
                        </a:lnTo>
                        <a:lnTo>
                          <a:pt x="153" y="607"/>
                        </a:lnTo>
                        <a:lnTo>
                          <a:pt x="136" y="617"/>
                        </a:lnTo>
                        <a:lnTo>
                          <a:pt x="118" y="626"/>
                        </a:lnTo>
                        <a:lnTo>
                          <a:pt x="99" y="635"/>
                        </a:lnTo>
                        <a:lnTo>
                          <a:pt x="81" y="641"/>
                        </a:lnTo>
                        <a:lnTo>
                          <a:pt x="64" y="647"/>
                        </a:lnTo>
                        <a:lnTo>
                          <a:pt x="48" y="650"/>
                        </a:lnTo>
                        <a:lnTo>
                          <a:pt x="33" y="652"/>
                        </a:lnTo>
                        <a:lnTo>
                          <a:pt x="22" y="649"/>
                        </a:lnTo>
                        <a:lnTo>
                          <a:pt x="12" y="644"/>
                        </a:lnTo>
                        <a:lnTo>
                          <a:pt x="4" y="636"/>
                        </a:lnTo>
                        <a:lnTo>
                          <a:pt x="0" y="625"/>
                        </a:lnTo>
                        <a:lnTo>
                          <a:pt x="0" y="609"/>
                        </a:lnTo>
                        <a:lnTo>
                          <a:pt x="4" y="588"/>
                        </a:lnTo>
                        <a:lnTo>
                          <a:pt x="13" y="564"/>
                        </a:lnTo>
                        <a:lnTo>
                          <a:pt x="33" y="509"/>
                        </a:lnTo>
                        <a:lnTo>
                          <a:pt x="47" y="453"/>
                        </a:lnTo>
                        <a:lnTo>
                          <a:pt x="56" y="401"/>
                        </a:lnTo>
                        <a:lnTo>
                          <a:pt x="60" y="352"/>
                        </a:lnTo>
                        <a:lnTo>
                          <a:pt x="61" y="305"/>
                        </a:lnTo>
                        <a:lnTo>
                          <a:pt x="59" y="261"/>
                        </a:lnTo>
                        <a:lnTo>
                          <a:pt x="53" y="221"/>
                        </a:lnTo>
                        <a:lnTo>
                          <a:pt x="47" y="185"/>
                        </a:lnTo>
                        <a:lnTo>
                          <a:pt x="40" y="154"/>
                        </a:lnTo>
                        <a:lnTo>
                          <a:pt x="32" y="128"/>
                        </a:lnTo>
                        <a:lnTo>
                          <a:pt x="24" y="106"/>
                        </a:lnTo>
                        <a:lnTo>
                          <a:pt x="18" y="91"/>
                        </a:lnTo>
                        <a:lnTo>
                          <a:pt x="14" y="81"/>
                        </a:lnTo>
                        <a:lnTo>
                          <a:pt x="13" y="78"/>
                        </a:lnTo>
                        <a:lnTo>
                          <a:pt x="1149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3" name="Google Shape;103;p1"/>
                  <p:cNvSpPr/>
                  <p:nvPr/>
                </p:nvSpPr>
                <p:spPr>
                  <a:xfrm>
                    <a:off x="1192" y="1821"/>
                    <a:ext cx="383" cy="430"/>
                  </a:xfrm>
                  <a:custGeom>
                    <a:rect b="b" l="l" r="r" t="t"/>
                    <a:pathLst>
                      <a:path extrusionOk="0" h="1291" w="1150">
                        <a:moveTo>
                          <a:pt x="0" y="0"/>
                        </a:moveTo>
                        <a:lnTo>
                          <a:pt x="1137" y="78"/>
                        </a:lnTo>
                        <a:lnTo>
                          <a:pt x="1136" y="81"/>
                        </a:lnTo>
                        <a:lnTo>
                          <a:pt x="1132" y="91"/>
                        </a:lnTo>
                        <a:lnTo>
                          <a:pt x="1126" y="106"/>
                        </a:lnTo>
                        <a:lnTo>
                          <a:pt x="1118" y="128"/>
                        </a:lnTo>
                        <a:lnTo>
                          <a:pt x="1110" y="154"/>
                        </a:lnTo>
                        <a:lnTo>
                          <a:pt x="1103" y="185"/>
                        </a:lnTo>
                        <a:lnTo>
                          <a:pt x="1096" y="221"/>
                        </a:lnTo>
                        <a:lnTo>
                          <a:pt x="1091" y="261"/>
                        </a:lnTo>
                        <a:lnTo>
                          <a:pt x="1089" y="305"/>
                        </a:lnTo>
                        <a:lnTo>
                          <a:pt x="1090" y="352"/>
                        </a:lnTo>
                        <a:lnTo>
                          <a:pt x="1094" y="401"/>
                        </a:lnTo>
                        <a:lnTo>
                          <a:pt x="1103" y="453"/>
                        </a:lnTo>
                        <a:lnTo>
                          <a:pt x="1117" y="509"/>
                        </a:lnTo>
                        <a:lnTo>
                          <a:pt x="1137" y="564"/>
                        </a:lnTo>
                        <a:lnTo>
                          <a:pt x="1146" y="588"/>
                        </a:lnTo>
                        <a:lnTo>
                          <a:pt x="1150" y="609"/>
                        </a:lnTo>
                        <a:lnTo>
                          <a:pt x="1150" y="625"/>
                        </a:lnTo>
                        <a:lnTo>
                          <a:pt x="1146" y="636"/>
                        </a:lnTo>
                        <a:lnTo>
                          <a:pt x="1138" y="644"/>
                        </a:lnTo>
                        <a:lnTo>
                          <a:pt x="1128" y="649"/>
                        </a:lnTo>
                        <a:lnTo>
                          <a:pt x="1117" y="652"/>
                        </a:lnTo>
                        <a:lnTo>
                          <a:pt x="1101" y="650"/>
                        </a:lnTo>
                        <a:lnTo>
                          <a:pt x="1085" y="647"/>
                        </a:lnTo>
                        <a:lnTo>
                          <a:pt x="1069" y="641"/>
                        </a:lnTo>
                        <a:lnTo>
                          <a:pt x="1051" y="635"/>
                        </a:lnTo>
                        <a:lnTo>
                          <a:pt x="1032" y="626"/>
                        </a:lnTo>
                        <a:lnTo>
                          <a:pt x="1014" y="617"/>
                        </a:lnTo>
                        <a:lnTo>
                          <a:pt x="996" y="607"/>
                        </a:lnTo>
                        <a:lnTo>
                          <a:pt x="980" y="596"/>
                        </a:lnTo>
                        <a:lnTo>
                          <a:pt x="965" y="586"/>
                        </a:lnTo>
                        <a:lnTo>
                          <a:pt x="952" y="574"/>
                        </a:lnTo>
                        <a:lnTo>
                          <a:pt x="941" y="564"/>
                        </a:lnTo>
                        <a:lnTo>
                          <a:pt x="939" y="568"/>
                        </a:lnTo>
                        <a:lnTo>
                          <a:pt x="937" y="577"/>
                        </a:lnTo>
                        <a:lnTo>
                          <a:pt x="934" y="592"/>
                        </a:lnTo>
                        <a:lnTo>
                          <a:pt x="931" y="612"/>
                        </a:lnTo>
                        <a:lnTo>
                          <a:pt x="928" y="635"/>
                        </a:lnTo>
                        <a:lnTo>
                          <a:pt x="926" y="663"/>
                        </a:lnTo>
                        <a:lnTo>
                          <a:pt x="926" y="693"/>
                        </a:lnTo>
                        <a:lnTo>
                          <a:pt x="928" y="726"/>
                        </a:lnTo>
                        <a:lnTo>
                          <a:pt x="934" y="762"/>
                        </a:lnTo>
                        <a:lnTo>
                          <a:pt x="943" y="797"/>
                        </a:lnTo>
                        <a:lnTo>
                          <a:pt x="957" y="834"/>
                        </a:lnTo>
                        <a:lnTo>
                          <a:pt x="975" y="869"/>
                        </a:lnTo>
                        <a:lnTo>
                          <a:pt x="1000" y="905"/>
                        </a:lnTo>
                        <a:lnTo>
                          <a:pt x="1014" y="926"/>
                        </a:lnTo>
                        <a:lnTo>
                          <a:pt x="1022" y="944"/>
                        </a:lnTo>
                        <a:lnTo>
                          <a:pt x="1024" y="959"/>
                        </a:lnTo>
                        <a:lnTo>
                          <a:pt x="1022" y="970"/>
                        </a:lnTo>
                        <a:lnTo>
                          <a:pt x="1013" y="979"/>
                        </a:lnTo>
                        <a:lnTo>
                          <a:pt x="1002" y="986"/>
                        </a:lnTo>
                        <a:lnTo>
                          <a:pt x="985" y="987"/>
                        </a:lnTo>
                        <a:lnTo>
                          <a:pt x="966" y="986"/>
                        </a:lnTo>
                        <a:lnTo>
                          <a:pt x="943" y="982"/>
                        </a:lnTo>
                        <a:lnTo>
                          <a:pt x="919" y="974"/>
                        </a:lnTo>
                        <a:lnTo>
                          <a:pt x="894" y="963"/>
                        </a:lnTo>
                        <a:lnTo>
                          <a:pt x="867" y="948"/>
                        </a:lnTo>
                        <a:lnTo>
                          <a:pt x="840" y="929"/>
                        </a:lnTo>
                        <a:lnTo>
                          <a:pt x="812" y="907"/>
                        </a:lnTo>
                        <a:lnTo>
                          <a:pt x="784" y="882"/>
                        </a:lnTo>
                        <a:lnTo>
                          <a:pt x="757" y="852"/>
                        </a:lnTo>
                        <a:lnTo>
                          <a:pt x="733" y="819"/>
                        </a:lnTo>
                        <a:lnTo>
                          <a:pt x="710" y="782"/>
                        </a:lnTo>
                        <a:lnTo>
                          <a:pt x="690" y="741"/>
                        </a:lnTo>
                        <a:lnTo>
                          <a:pt x="672" y="697"/>
                        </a:lnTo>
                        <a:lnTo>
                          <a:pt x="671" y="701"/>
                        </a:lnTo>
                        <a:lnTo>
                          <a:pt x="670" y="712"/>
                        </a:lnTo>
                        <a:lnTo>
                          <a:pt x="667" y="730"/>
                        </a:lnTo>
                        <a:lnTo>
                          <a:pt x="665" y="754"/>
                        </a:lnTo>
                        <a:lnTo>
                          <a:pt x="665" y="783"/>
                        </a:lnTo>
                        <a:lnTo>
                          <a:pt x="665" y="816"/>
                        </a:lnTo>
                        <a:lnTo>
                          <a:pt x="667" y="854"/>
                        </a:lnTo>
                        <a:lnTo>
                          <a:pt x="674" y="895"/>
                        </a:lnTo>
                        <a:lnTo>
                          <a:pt x="683" y="936"/>
                        </a:lnTo>
                        <a:lnTo>
                          <a:pt x="696" y="981"/>
                        </a:lnTo>
                        <a:lnTo>
                          <a:pt x="715" y="1025"/>
                        </a:lnTo>
                        <a:lnTo>
                          <a:pt x="740" y="1070"/>
                        </a:lnTo>
                        <a:lnTo>
                          <a:pt x="770" y="1115"/>
                        </a:lnTo>
                        <a:lnTo>
                          <a:pt x="807" y="1156"/>
                        </a:lnTo>
                        <a:lnTo>
                          <a:pt x="823" y="1175"/>
                        </a:lnTo>
                        <a:lnTo>
                          <a:pt x="831" y="1192"/>
                        </a:lnTo>
                        <a:lnTo>
                          <a:pt x="832" y="1208"/>
                        </a:lnTo>
                        <a:lnTo>
                          <a:pt x="826" y="1221"/>
                        </a:lnTo>
                        <a:lnTo>
                          <a:pt x="814" y="1234"/>
                        </a:lnTo>
                        <a:lnTo>
                          <a:pt x="798" y="1244"/>
                        </a:lnTo>
                        <a:lnTo>
                          <a:pt x="775" y="1254"/>
                        </a:lnTo>
                        <a:lnTo>
                          <a:pt x="748" y="1262"/>
                        </a:lnTo>
                        <a:lnTo>
                          <a:pt x="718" y="1269"/>
                        </a:lnTo>
                        <a:lnTo>
                          <a:pt x="684" y="1274"/>
                        </a:lnTo>
                        <a:lnTo>
                          <a:pt x="646" y="1279"/>
                        </a:lnTo>
                        <a:lnTo>
                          <a:pt x="607" y="1283"/>
                        </a:lnTo>
                        <a:lnTo>
                          <a:pt x="565" y="1286"/>
                        </a:lnTo>
                        <a:lnTo>
                          <a:pt x="521" y="1288"/>
                        </a:lnTo>
                        <a:lnTo>
                          <a:pt x="476" y="1289"/>
                        </a:lnTo>
                        <a:lnTo>
                          <a:pt x="431" y="1291"/>
                        </a:lnTo>
                        <a:lnTo>
                          <a:pt x="385" y="1291"/>
                        </a:lnTo>
                        <a:lnTo>
                          <a:pt x="340" y="1289"/>
                        </a:lnTo>
                        <a:lnTo>
                          <a:pt x="295" y="1289"/>
                        </a:lnTo>
                        <a:lnTo>
                          <a:pt x="252" y="1288"/>
                        </a:lnTo>
                        <a:lnTo>
                          <a:pt x="210" y="1287"/>
                        </a:lnTo>
                        <a:lnTo>
                          <a:pt x="173" y="1286"/>
                        </a:lnTo>
                        <a:lnTo>
                          <a:pt x="136" y="1283"/>
                        </a:lnTo>
                        <a:lnTo>
                          <a:pt x="103" y="1282"/>
                        </a:lnTo>
                        <a:lnTo>
                          <a:pt x="74" y="1280"/>
                        </a:lnTo>
                        <a:lnTo>
                          <a:pt x="48" y="1279"/>
                        </a:lnTo>
                        <a:lnTo>
                          <a:pt x="28" y="1278"/>
                        </a:lnTo>
                        <a:lnTo>
                          <a:pt x="13" y="1277"/>
                        </a:lnTo>
                        <a:lnTo>
                          <a:pt x="4" y="1275"/>
                        </a:lnTo>
                        <a:lnTo>
                          <a:pt x="0" y="12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43C2A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4" name="Google Shape;104;p1"/>
                  <p:cNvSpPr/>
                  <p:nvPr/>
                </p:nvSpPr>
                <p:spPr>
                  <a:xfrm>
                    <a:off x="1098" y="2020"/>
                    <a:ext cx="188" cy="211"/>
                  </a:xfrm>
                  <a:prstGeom prst="rect">
                    <a:avLst/>
                  </a:prstGeom>
                  <a:solidFill>
                    <a:srgbClr val="FDCC9B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5" name="Google Shape;105;p1"/>
                  <p:cNvSpPr/>
                  <p:nvPr/>
                </p:nvSpPr>
                <p:spPr>
                  <a:xfrm>
                    <a:off x="1098" y="2020"/>
                    <a:ext cx="188" cy="66"/>
                  </a:xfrm>
                  <a:custGeom>
                    <a:rect b="b" l="l" r="r" t="t"/>
                    <a:pathLst>
                      <a:path extrusionOk="0" h="197" w="565">
                        <a:moveTo>
                          <a:pt x="0" y="0"/>
                        </a:moveTo>
                        <a:lnTo>
                          <a:pt x="565" y="0"/>
                        </a:lnTo>
                        <a:lnTo>
                          <a:pt x="565" y="191"/>
                        </a:lnTo>
                        <a:lnTo>
                          <a:pt x="504" y="197"/>
                        </a:lnTo>
                        <a:lnTo>
                          <a:pt x="447" y="197"/>
                        </a:lnTo>
                        <a:lnTo>
                          <a:pt x="391" y="194"/>
                        </a:lnTo>
                        <a:lnTo>
                          <a:pt x="338" y="188"/>
                        </a:lnTo>
                        <a:lnTo>
                          <a:pt x="289" y="180"/>
                        </a:lnTo>
                        <a:lnTo>
                          <a:pt x="242" y="170"/>
                        </a:lnTo>
                        <a:lnTo>
                          <a:pt x="199" y="159"/>
                        </a:lnTo>
                        <a:lnTo>
                          <a:pt x="160" y="147"/>
                        </a:lnTo>
                        <a:lnTo>
                          <a:pt x="124" y="133"/>
                        </a:lnTo>
                        <a:lnTo>
                          <a:pt x="93" y="122"/>
                        </a:lnTo>
                        <a:lnTo>
                          <a:pt x="65" y="109"/>
                        </a:lnTo>
                        <a:lnTo>
                          <a:pt x="42" y="98"/>
                        </a:lnTo>
                        <a:lnTo>
                          <a:pt x="24" y="89"/>
                        </a:lnTo>
                        <a:lnTo>
                          <a:pt x="12" y="81"/>
                        </a:lnTo>
                        <a:lnTo>
                          <a:pt x="3" y="78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6" name="Google Shape;106;p1"/>
                  <p:cNvSpPr/>
                  <p:nvPr/>
                </p:nvSpPr>
                <p:spPr>
                  <a:xfrm>
                    <a:off x="734" y="1589"/>
                    <a:ext cx="184" cy="209"/>
                  </a:xfrm>
                  <a:custGeom>
                    <a:rect b="b" l="l" r="r" t="t"/>
                    <a:pathLst>
                      <a:path extrusionOk="0" h="628" w="552">
                        <a:moveTo>
                          <a:pt x="276" y="0"/>
                        </a:moveTo>
                        <a:lnTo>
                          <a:pt x="317" y="3"/>
                        </a:lnTo>
                        <a:lnTo>
                          <a:pt x="356" y="13"/>
                        </a:lnTo>
                        <a:lnTo>
                          <a:pt x="393" y="29"/>
                        </a:lnTo>
                        <a:lnTo>
                          <a:pt x="426" y="51"/>
                        </a:lnTo>
                        <a:lnTo>
                          <a:pt x="457" y="76"/>
                        </a:lnTo>
                        <a:lnTo>
                          <a:pt x="484" y="108"/>
                        </a:lnTo>
                        <a:lnTo>
                          <a:pt x="507" y="143"/>
                        </a:lnTo>
                        <a:lnTo>
                          <a:pt x="526" y="181"/>
                        </a:lnTo>
                        <a:lnTo>
                          <a:pt x="540" y="223"/>
                        </a:lnTo>
                        <a:lnTo>
                          <a:pt x="548" y="267"/>
                        </a:lnTo>
                        <a:lnTo>
                          <a:pt x="552" y="314"/>
                        </a:lnTo>
                        <a:lnTo>
                          <a:pt x="548" y="361"/>
                        </a:lnTo>
                        <a:lnTo>
                          <a:pt x="540" y="405"/>
                        </a:lnTo>
                        <a:lnTo>
                          <a:pt x="526" y="447"/>
                        </a:lnTo>
                        <a:lnTo>
                          <a:pt x="507" y="485"/>
                        </a:lnTo>
                        <a:lnTo>
                          <a:pt x="484" y="520"/>
                        </a:lnTo>
                        <a:lnTo>
                          <a:pt x="457" y="551"/>
                        </a:lnTo>
                        <a:lnTo>
                          <a:pt x="426" y="577"/>
                        </a:lnTo>
                        <a:lnTo>
                          <a:pt x="393" y="599"/>
                        </a:lnTo>
                        <a:lnTo>
                          <a:pt x="356" y="615"/>
                        </a:lnTo>
                        <a:lnTo>
                          <a:pt x="317" y="624"/>
                        </a:lnTo>
                        <a:lnTo>
                          <a:pt x="276" y="628"/>
                        </a:lnTo>
                        <a:lnTo>
                          <a:pt x="236" y="624"/>
                        </a:lnTo>
                        <a:lnTo>
                          <a:pt x="197" y="615"/>
                        </a:lnTo>
                        <a:lnTo>
                          <a:pt x="160" y="599"/>
                        </a:lnTo>
                        <a:lnTo>
                          <a:pt x="126" y="577"/>
                        </a:lnTo>
                        <a:lnTo>
                          <a:pt x="95" y="551"/>
                        </a:lnTo>
                        <a:lnTo>
                          <a:pt x="69" y="520"/>
                        </a:lnTo>
                        <a:lnTo>
                          <a:pt x="45" y="485"/>
                        </a:lnTo>
                        <a:lnTo>
                          <a:pt x="26" y="447"/>
                        </a:lnTo>
                        <a:lnTo>
                          <a:pt x="12" y="405"/>
                        </a:lnTo>
                        <a:lnTo>
                          <a:pt x="4" y="361"/>
                        </a:lnTo>
                        <a:lnTo>
                          <a:pt x="0" y="314"/>
                        </a:lnTo>
                        <a:lnTo>
                          <a:pt x="4" y="267"/>
                        </a:lnTo>
                        <a:lnTo>
                          <a:pt x="12" y="223"/>
                        </a:lnTo>
                        <a:lnTo>
                          <a:pt x="26" y="181"/>
                        </a:lnTo>
                        <a:lnTo>
                          <a:pt x="45" y="143"/>
                        </a:lnTo>
                        <a:lnTo>
                          <a:pt x="69" y="108"/>
                        </a:lnTo>
                        <a:lnTo>
                          <a:pt x="95" y="76"/>
                        </a:lnTo>
                        <a:lnTo>
                          <a:pt x="126" y="51"/>
                        </a:lnTo>
                        <a:lnTo>
                          <a:pt x="160" y="29"/>
                        </a:lnTo>
                        <a:lnTo>
                          <a:pt x="197" y="13"/>
                        </a:lnTo>
                        <a:lnTo>
                          <a:pt x="236" y="3"/>
                        </a:lnTo>
                        <a:lnTo>
                          <a:pt x="276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7" name="Google Shape;107;p1"/>
                  <p:cNvSpPr/>
                  <p:nvPr/>
                </p:nvSpPr>
                <p:spPr>
                  <a:xfrm>
                    <a:off x="1465" y="1589"/>
                    <a:ext cx="184" cy="209"/>
                  </a:xfrm>
                  <a:custGeom>
                    <a:rect b="b" l="l" r="r" t="t"/>
                    <a:pathLst>
                      <a:path extrusionOk="0" h="628" w="551">
                        <a:moveTo>
                          <a:pt x="275" y="0"/>
                        </a:moveTo>
                        <a:lnTo>
                          <a:pt x="316" y="3"/>
                        </a:lnTo>
                        <a:lnTo>
                          <a:pt x="355" y="13"/>
                        </a:lnTo>
                        <a:lnTo>
                          <a:pt x="392" y="29"/>
                        </a:lnTo>
                        <a:lnTo>
                          <a:pt x="426" y="51"/>
                        </a:lnTo>
                        <a:lnTo>
                          <a:pt x="456" y="76"/>
                        </a:lnTo>
                        <a:lnTo>
                          <a:pt x="483" y="108"/>
                        </a:lnTo>
                        <a:lnTo>
                          <a:pt x="507" y="143"/>
                        </a:lnTo>
                        <a:lnTo>
                          <a:pt x="525" y="181"/>
                        </a:lnTo>
                        <a:lnTo>
                          <a:pt x="539" y="223"/>
                        </a:lnTo>
                        <a:lnTo>
                          <a:pt x="548" y="267"/>
                        </a:lnTo>
                        <a:lnTo>
                          <a:pt x="551" y="314"/>
                        </a:lnTo>
                        <a:lnTo>
                          <a:pt x="548" y="361"/>
                        </a:lnTo>
                        <a:lnTo>
                          <a:pt x="539" y="405"/>
                        </a:lnTo>
                        <a:lnTo>
                          <a:pt x="525" y="447"/>
                        </a:lnTo>
                        <a:lnTo>
                          <a:pt x="507" y="485"/>
                        </a:lnTo>
                        <a:lnTo>
                          <a:pt x="483" y="520"/>
                        </a:lnTo>
                        <a:lnTo>
                          <a:pt x="456" y="551"/>
                        </a:lnTo>
                        <a:lnTo>
                          <a:pt x="426" y="577"/>
                        </a:lnTo>
                        <a:lnTo>
                          <a:pt x="392" y="599"/>
                        </a:lnTo>
                        <a:lnTo>
                          <a:pt x="355" y="615"/>
                        </a:lnTo>
                        <a:lnTo>
                          <a:pt x="316" y="624"/>
                        </a:lnTo>
                        <a:lnTo>
                          <a:pt x="275" y="628"/>
                        </a:lnTo>
                        <a:lnTo>
                          <a:pt x="235" y="624"/>
                        </a:lnTo>
                        <a:lnTo>
                          <a:pt x="196" y="615"/>
                        </a:lnTo>
                        <a:lnTo>
                          <a:pt x="159" y="599"/>
                        </a:lnTo>
                        <a:lnTo>
                          <a:pt x="126" y="577"/>
                        </a:lnTo>
                        <a:lnTo>
                          <a:pt x="94" y="551"/>
                        </a:lnTo>
                        <a:lnTo>
                          <a:pt x="68" y="520"/>
                        </a:lnTo>
                        <a:lnTo>
                          <a:pt x="44" y="485"/>
                        </a:lnTo>
                        <a:lnTo>
                          <a:pt x="26" y="447"/>
                        </a:lnTo>
                        <a:lnTo>
                          <a:pt x="12" y="405"/>
                        </a:lnTo>
                        <a:lnTo>
                          <a:pt x="3" y="361"/>
                        </a:lnTo>
                        <a:lnTo>
                          <a:pt x="0" y="314"/>
                        </a:lnTo>
                        <a:lnTo>
                          <a:pt x="3" y="267"/>
                        </a:lnTo>
                        <a:lnTo>
                          <a:pt x="12" y="223"/>
                        </a:lnTo>
                        <a:lnTo>
                          <a:pt x="26" y="181"/>
                        </a:lnTo>
                        <a:lnTo>
                          <a:pt x="44" y="143"/>
                        </a:lnTo>
                        <a:lnTo>
                          <a:pt x="68" y="108"/>
                        </a:lnTo>
                        <a:lnTo>
                          <a:pt x="94" y="76"/>
                        </a:lnTo>
                        <a:lnTo>
                          <a:pt x="126" y="51"/>
                        </a:lnTo>
                        <a:lnTo>
                          <a:pt x="159" y="29"/>
                        </a:lnTo>
                        <a:lnTo>
                          <a:pt x="196" y="13"/>
                        </a:lnTo>
                        <a:lnTo>
                          <a:pt x="235" y="3"/>
                        </a:lnTo>
                        <a:lnTo>
                          <a:pt x="275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8" name="Google Shape;108;p1"/>
                  <p:cNvSpPr/>
                  <p:nvPr/>
                </p:nvSpPr>
                <p:spPr>
                  <a:xfrm>
                    <a:off x="826" y="1226"/>
                    <a:ext cx="731" cy="828"/>
                  </a:xfrm>
                  <a:custGeom>
                    <a:rect b="b" l="l" r="r" t="t"/>
                    <a:pathLst>
                      <a:path extrusionOk="0" h="2484" w="2192">
                        <a:moveTo>
                          <a:pt x="1096" y="0"/>
                        </a:moveTo>
                        <a:lnTo>
                          <a:pt x="1196" y="2"/>
                        </a:lnTo>
                        <a:lnTo>
                          <a:pt x="1293" y="9"/>
                        </a:lnTo>
                        <a:lnTo>
                          <a:pt x="1382" y="19"/>
                        </a:lnTo>
                        <a:lnTo>
                          <a:pt x="1468" y="33"/>
                        </a:lnTo>
                        <a:lnTo>
                          <a:pt x="1548" y="50"/>
                        </a:lnTo>
                        <a:lnTo>
                          <a:pt x="1624" y="72"/>
                        </a:lnTo>
                        <a:lnTo>
                          <a:pt x="1694" y="96"/>
                        </a:lnTo>
                        <a:lnTo>
                          <a:pt x="1760" y="124"/>
                        </a:lnTo>
                        <a:lnTo>
                          <a:pt x="1820" y="155"/>
                        </a:lnTo>
                        <a:lnTo>
                          <a:pt x="1876" y="190"/>
                        </a:lnTo>
                        <a:lnTo>
                          <a:pt x="1928" y="228"/>
                        </a:lnTo>
                        <a:lnTo>
                          <a:pt x="1973" y="268"/>
                        </a:lnTo>
                        <a:lnTo>
                          <a:pt x="2017" y="311"/>
                        </a:lnTo>
                        <a:lnTo>
                          <a:pt x="2053" y="357"/>
                        </a:lnTo>
                        <a:lnTo>
                          <a:pt x="2086" y="405"/>
                        </a:lnTo>
                        <a:lnTo>
                          <a:pt x="2114" y="455"/>
                        </a:lnTo>
                        <a:lnTo>
                          <a:pt x="2138" y="507"/>
                        </a:lnTo>
                        <a:lnTo>
                          <a:pt x="2157" y="563"/>
                        </a:lnTo>
                        <a:lnTo>
                          <a:pt x="2172" y="620"/>
                        </a:lnTo>
                        <a:lnTo>
                          <a:pt x="2184" y="678"/>
                        </a:lnTo>
                        <a:lnTo>
                          <a:pt x="2190" y="739"/>
                        </a:lnTo>
                        <a:lnTo>
                          <a:pt x="2191" y="802"/>
                        </a:lnTo>
                        <a:lnTo>
                          <a:pt x="2191" y="839"/>
                        </a:lnTo>
                        <a:lnTo>
                          <a:pt x="2192" y="878"/>
                        </a:lnTo>
                        <a:lnTo>
                          <a:pt x="2192" y="921"/>
                        </a:lnTo>
                        <a:lnTo>
                          <a:pt x="2192" y="965"/>
                        </a:lnTo>
                        <a:lnTo>
                          <a:pt x="2192" y="1012"/>
                        </a:lnTo>
                        <a:lnTo>
                          <a:pt x="2192" y="1062"/>
                        </a:lnTo>
                        <a:lnTo>
                          <a:pt x="2191" y="1112"/>
                        </a:lnTo>
                        <a:lnTo>
                          <a:pt x="2190" y="1165"/>
                        </a:lnTo>
                        <a:lnTo>
                          <a:pt x="2187" y="1218"/>
                        </a:lnTo>
                        <a:lnTo>
                          <a:pt x="2185" y="1273"/>
                        </a:lnTo>
                        <a:lnTo>
                          <a:pt x="2180" y="1330"/>
                        </a:lnTo>
                        <a:lnTo>
                          <a:pt x="2175" y="1386"/>
                        </a:lnTo>
                        <a:lnTo>
                          <a:pt x="2168" y="1444"/>
                        </a:lnTo>
                        <a:lnTo>
                          <a:pt x="2161" y="1501"/>
                        </a:lnTo>
                        <a:lnTo>
                          <a:pt x="2151" y="1559"/>
                        </a:lnTo>
                        <a:lnTo>
                          <a:pt x="2139" y="1617"/>
                        </a:lnTo>
                        <a:lnTo>
                          <a:pt x="2127" y="1674"/>
                        </a:lnTo>
                        <a:lnTo>
                          <a:pt x="2111" y="1731"/>
                        </a:lnTo>
                        <a:lnTo>
                          <a:pt x="2094" y="1788"/>
                        </a:lnTo>
                        <a:lnTo>
                          <a:pt x="2075" y="1844"/>
                        </a:lnTo>
                        <a:lnTo>
                          <a:pt x="2052" y="1899"/>
                        </a:lnTo>
                        <a:lnTo>
                          <a:pt x="2028" y="1952"/>
                        </a:lnTo>
                        <a:lnTo>
                          <a:pt x="2000" y="2004"/>
                        </a:lnTo>
                        <a:lnTo>
                          <a:pt x="1971" y="2055"/>
                        </a:lnTo>
                        <a:lnTo>
                          <a:pt x="1938" y="2103"/>
                        </a:lnTo>
                        <a:lnTo>
                          <a:pt x="1903" y="2150"/>
                        </a:lnTo>
                        <a:lnTo>
                          <a:pt x="1863" y="2195"/>
                        </a:lnTo>
                        <a:lnTo>
                          <a:pt x="1820" y="2237"/>
                        </a:lnTo>
                        <a:lnTo>
                          <a:pt x="1775" y="2276"/>
                        </a:lnTo>
                        <a:lnTo>
                          <a:pt x="1725" y="2313"/>
                        </a:lnTo>
                        <a:lnTo>
                          <a:pt x="1672" y="2347"/>
                        </a:lnTo>
                        <a:lnTo>
                          <a:pt x="1615" y="2378"/>
                        </a:lnTo>
                        <a:lnTo>
                          <a:pt x="1555" y="2404"/>
                        </a:lnTo>
                        <a:lnTo>
                          <a:pt x="1489" y="2427"/>
                        </a:lnTo>
                        <a:lnTo>
                          <a:pt x="1419" y="2447"/>
                        </a:lnTo>
                        <a:lnTo>
                          <a:pt x="1346" y="2462"/>
                        </a:lnTo>
                        <a:lnTo>
                          <a:pt x="1267" y="2474"/>
                        </a:lnTo>
                        <a:lnTo>
                          <a:pt x="1184" y="2481"/>
                        </a:lnTo>
                        <a:lnTo>
                          <a:pt x="1096" y="2484"/>
                        </a:lnTo>
                        <a:lnTo>
                          <a:pt x="1009" y="2481"/>
                        </a:lnTo>
                        <a:lnTo>
                          <a:pt x="926" y="2474"/>
                        </a:lnTo>
                        <a:lnTo>
                          <a:pt x="847" y="2462"/>
                        </a:lnTo>
                        <a:lnTo>
                          <a:pt x="774" y="2447"/>
                        </a:lnTo>
                        <a:lnTo>
                          <a:pt x="704" y="2427"/>
                        </a:lnTo>
                        <a:lnTo>
                          <a:pt x="638" y="2404"/>
                        </a:lnTo>
                        <a:lnTo>
                          <a:pt x="577" y="2378"/>
                        </a:lnTo>
                        <a:lnTo>
                          <a:pt x="521" y="2347"/>
                        </a:lnTo>
                        <a:lnTo>
                          <a:pt x="467" y="2313"/>
                        </a:lnTo>
                        <a:lnTo>
                          <a:pt x="418" y="2276"/>
                        </a:lnTo>
                        <a:lnTo>
                          <a:pt x="372" y="2237"/>
                        </a:lnTo>
                        <a:lnTo>
                          <a:pt x="329" y="2195"/>
                        </a:lnTo>
                        <a:lnTo>
                          <a:pt x="290" y="2150"/>
                        </a:lnTo>
                        <a:lnTo>
                          <a:pt x="255" y="2103"/>
                        </a:lnTo>
                        <a:lnTo>
                          <a:pt x="222" y="2055"/>
                        </a:lnTo>
                        <a:lnTo>
                          <a:pt x="191" y="2004"/>
                        </a:lnTo>
                        <a:lnTo>
                          <a:pt x="165" y="1952"/>
                        </a:lnTo>
                        <a:lnTo>
                          <a:pt x="141" y="1899"/>
                        </a:lnTo>
                        <a:lnTo>
                          <a:pt x="118" y="1844"/>
                        </a:lnTo>
                        <a:lnTo>
                          <a:pt x="99" y="1788"/>
                        </a:lnTo>
                        <a:lnTo>
                          <a:pt x="81" y="1731"/>
                        </a:lnTo>
                        <a:lnTo>
                          <a:pt x="66" y="1674"/>
                        </a:lnTo>
                        <a:lnTo>
                          <a:pt x="54" y="1617"/>
                        </a:lnTo>
                        <a:lnTo>
                          <a:pt x="42" y="1559"/>
                        </a:lnTo>
                        <a:lnTo>
                          <a:pt x="32" y="1501"/>
                        </a:lnTo>
                        <a:lnTo>
                          <a:pt x="24" y="1444"/>
                        </a:lnTo>
                        <a:lnTo>
                          <a:pt x="18" y="1386"/>
                        </a:lnTo>
                        <a:lnTo>
                          <a:pt x="12" y="1330"/>
                        </a:lnTo>
                        <a:lnTo>
                          <a:pt x="8" y="1273"/>
                        </a:lnTo>
                        <a:lnTo>
                          <a:pt x="5" y="1218"/>
                        </a:lnTo>
                        <a:lnTo>
                          <a:pt x="3" y="1165"/>
                        </a:lnTo>
                        <a:lnTo>
                          <a:pt x="2" y="1112"/>
                        </a:lnTo>
                        <a:lnTo>
                          <a:pt x="0" y="1062"/>
                        </a:lnTo>
                        <a:lnTo>
                          <a:pt x="0" y="1012"/>
                        </a:lnTo>
                        <a:lnTo>
                          <a:pt x="0" y="965"/>
                        </a:lnTo>
                        <a:lnTo>
                          <a:pt x="0" y="921"/>
                        </a:lnTo>
                        <a:lnTo>
                          <a:pt x="0" y="878"/>
                        </a:lnTo>
                        <a:lnTo>
                          <a:pt x="2" y="839"/>
                        </a:lnTo>
                        <a:lnTo>
                          <a:pt x="2" y="802"/>
                        </a:lnTo>
                        <a:lnTo>
                          <a:pt x="3" y="739"/>
                        </a:lnTo>
                        <a:lnTo>
                          <a:pt x="9" y="678"/>
                        </a:lnTo>
                        <a:lnTo>
                          <a:pt x="21" y="620"/>
                        </a:lnTo>
                        <a:lnTo>
                          <a:pt x="36" y="563"/>
                        </a:lnTo>
                        <a:lnTo>
                          <a:pt x="55" y="507"/>
                        </a:lnTo>
                        <a:lnTo>
                          <a:pt x="79" y="455"/>
                        </a:lnTo>
                        <a:lnTo>
                          <a:pt x="107" y="405"/>
                        </a:lnTo>
                        <a:lnTo>
                          <a:pt x="140" y="357"/>
                        </a:lnTo>
                        <a:lnTo>
                          <a:pt x="176" y="311"/>
                        </a:lnTo>
                        <a:lnTo>
                          <a:pt x="218" y="268"/>
                        </a:lnTo>
                        <a:lnTo>
                          <a:pt x="265" y="228"/>
                        </a:lnTo>
                        <a:lnTo>
                          <a:pt x="317" y="190"/>
                        </a:lnTo>
                        <a:lnTo>
                          <a:pt x="372" y="155"/>
                        </a:lnTo>
                        <a:lnTo>
                          <a:pt x="433" y="124"/>
                        </a:lnTo>
                        <a:lnTo>
                          <a:pt x="499" y="96"/>
                        </a:lnTo>
                        <a:lnTo>
                          <a:pt x="569" y="72"/>
                        </a:lnTo>
                        <a:lnTo>
                          <a:pt x="645" y="50"/>
                        </a:lnTo>
                        <a:lnTo>
                          <a:pt x="724" y="33"/>
                        </a:lnTo>
                        <a:lnTo>
                          <a:pt x="810" y="19"/>
                        </a:lnTo>
                        <a:lnTo>
                          <a:pt x="900" y="9"/>
                        </a:lnTo>
                        <a:lnTo>
                          <a:pt x="996" y="2"/>
                        </a:lnTo>
                        <a:lnTo>
                          <a:pt x="1096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9" name="Google Shape;109;p1"/>
                  <p:cNvSpPr/>
                  <p:nvPr/>
                </p:nvSpPr>
                <p:spPr>
                  <a:xfrm>
                    <a:off x="975" y="1625"/>
                    <a:ext cx="78" cy="87"/>
                  </a:xfrm>
                  <a:custGeom>
                    <a:rect b="b" l="l" r="r" t="t"/>
                    <a:pathLst>
                      <a:path extrusionOk="0" h="259" w="236">
                        <a:moveTo>
                          <a:pt x="119" y="0"/>
                        </a:moveTo>
                        <a:lnTo>
                          <a:pt x="145" y="4"/>
                        </a:lnTo>
                        <a:lnTo>
                          <a:pt x="170" y="13"/>
                        </a:lnTo>
                        <a:lnTo>
                          <a:pt x="192" y="28"/>
                        </a:lnTo>
                        <a:lnTo>
                          <a:pt x="211" y="48"/>
                        </a:lnTo>
                        <a:lnTo>
                          <a:pt x="225" y="72"/>
                        </a:lnTo>
                        <a:lnTo>
                          <a:pt x="234" y="100"/>
                        </a:lnTo>
                        <a:lnTo>
                          <a:pt x="236" y="129"/>
                        </a:lnTo>
                        <a:lnTo>
                          <a:pt x="234" y="159"/>
                        </a:lnTo>
                        <a:lnTo>
                          <a:pt x="225" y="187"/>
                        </a:lnTo>
                        <a:lnTo>
                          <a:pt x="211" y="211"/>
                        </a:lnTo>
                        <a:lnTo>
                          <a:pt x="192" y="230"/>
                        </a:lnTo>
                        <a:lnTo>
                          <a:pt x="170" y="247"/>
                        </a:lnTo>
                        <a:lnTo>
                          <a:pt x="145" y="256"/>
                        </a:lnTo>
                        <a:lnTo>
                          <a:pt x="119" y="259"/>
                        </a:lnTo>
                        <a:lnTo>
                          <a:pt x="91" y="256"/>
                        </a:lnTo>
                        <a:lnTo>
                          <a:pt x="65" y="247"/>
                        </a:lnTo>
                        <a:lnTo>
                          <a:pt x="44" y="230"/>
                        </a:lnTo>
                        <a:lnTo>
                          <a:pt x="25" y="211"/>
                        </a:lnTo>
                        <a:lnTo>
                          <a:pt x="11" y="187"/>
                        </a:lnTo>
                        <a:lnTo>
                          <a:pt x="2" y="159"/>
                        </a:lnTo>
                        <a:lnTo>
                          <a:pt x="0" y="129"/>
                        </a:lnTo>
                        <a:lnTo>
                          <a:pt x="2" y="100"/>
                        </a:lnTo>
                        <a:lnTo>
                          <a:pt x="11" y="72"/>
                        </a:lnTo>
                        <a:lnTo>
                          <a:pt x="25" y="48"/>
                        </a:lnTo>
                        <a:lnTo>
                          <a:pt x="44" y="28"/>
                        </a:lnTo>
                        <a:lnTo>
                          <a:pt x="65" y="13"/>
                        </a:lnTo>
                        <a:lnTo>
                          <a:pt x="91" y="4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solidFill>
                    <a:srgbClr val="3B2519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0" name="Google Shape;110;p1"/>
                  <p:cNvSpPr/>
                  <p:nvPr/>
                </p:nvSpPr>
                <p:spPr>
                  <a:xfrm>
                    <a:off x="985" y="1638"/>
                    <a:ext cx="24" cy="23"/>
                  </a:xfrm>
                  <a:custGeom>
                    <a:rect b="b" l="l" r="r" t="t"/>
                    <a:pathLst>
                      <a:path extrusionOk="0" h="71" w="71">
                        <a:moveTo>
                          <a:pt x="36" y="0"/>
                        </a:moveTo>
                        <a:lnTo>
                          <a:pt x="50" y="2"/>
                        </a:lnTo>
                        <a:lnTo>
                          <a:pt x="60" y="10"/>
                        </a:lnTo>
                        <a:lnTo>
                          <a:pt x="67" y="21"/>
                        </a:lnTo>
                        <a:lnTo>
                          <a:pt x="71" y="35"/>
                        </a:lnTo>
                        <a:lnTo>
                          <a:pt x="67" y="48"/>
                        </a:lnTo>
                        <a:lnTo>
                          <a:pt x="60" y="60"/>
                        </a:lnTo>
                        <a:lnTo>
                          <a:pt x="50" y="68"/>
                        </a:lnTo>
                        <a:lnTo>
                          <a:pt x="36" y="71"/>
                        </a:lnTo>
                        <a:lnTo>
                          <a:pt x="22" y="68"/>
                        </a:lnTo>
                        <a:lnTo>
                          <a:pt x="10" y="60"/>
                        </a:lnTo>
                        <a:lnTo>
                          <a:pt x="3" y="48"/>
                        </a:lnTo>
                        <a:lnTo>
                          <a:pt x="0" y="35"/>
                        </a:lnTo>
                        <a:lnTo>
                          <a:pt x="3" y="21"/>
                        </a:lnTo>
                        <a:lnTo>
                          <a:pt x="10" y="10"/>
                        </a:lnTo>
                        <a:lnTo>
                          <a:pt x="22" y="2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1" name="Google Shape;111;p1"/>
                  <p:cNvSpPr/>
                  <p:nvPr/>
                </p:nvSpPr>
                <p:spPr>
                  <a:xfrm>
                    <a:off x="947" y="1510"/>
                    <a:ext cx="129" cy="56"/>
                  </a:xfrm>
                  <a:custGeom>
                    <a:rect b="b" l="l" r="r" t="t"/>
                    <a:pathLst>
                      <a:path extrusionOk="0" h="169" w="388">
                        <a:moveTo>
                          <a:pt x="203" y="0"/>
                        </a:moveTo>
                        <a:lnTo>
                          <a:pt x="241" y="1"/>
                        </a:lnTo>
                        <a:lnTo>
                          <a:pt x="275" y="8"/>
                        </a:lnTo>
                        <a:lnTo>
                          <a:pt x="303" y="17"/>
                        </a:lnTo>
                        <a:lnTo>
                          <a:pt x="326" y="28"/>
                        </a:lnTo>
                        <a:lnTo>
                          <a:pt x="346" y="42"/>
                        </a:lnTo>
                        <a:lnTo>
                          <a:pt x="361" y="57"/>
                        </a:lnTo>
                        <a:lnTo>
                          <a:pt x="372" y="74"/>
                        </a:lnTo>
                        <a:lnTo>
                          <a:pt x="380" y="90"/>
                        </a:lnTo>
                        <a:lnTo>
                          <a:pt x="385" y="107"/>
                        </a:lnTo>
                        <a:lnTo>
                          <a:pt x="388" y="123"/>
                        </a:lnTo>
                        <a:lnTo>
                          <a:pt x="388" y="137"/>
                        </a:lnTo>
                        <a:lnTo>
                          <a:pt x="385" y="150"/>
                        </a:lnTo>
                        <a:lnTo>
                          <a:pt x="381" y="158"/>
                        </a:lnTo>
                        <a:lnTo>
                          <a:pt x="376" y="165"/>
                        </a:lnTo>
                        <a:lnTo>
                          <a:pt x="370" y="169"/>
                        </a:lnTo>
                        <a:lnTo>
                          <a:pt x="364" y="167"/>
                        </a:lnTo>
                        <a:lnTo>
                          <a:pt x="324" y="148"/>
                        </a:lnTo>
                        <a:lnTo>
                          <a:pt x="288" y="136"/>
                        </a:lnTo>
                        <a:lnTo>
                          <a:pt x="253" y="127"/>
                        </a:lnTo>
                        <a:lnTo>
                          <a:pt x="222" y="123"/>
                        </a:lnTo>
                        <a:lnTo>
                          <a:pt x="193" y="122"/>
                        </a:lnTo>
                        <a:lnTo>
                          <a:pt x="166" y="124"/>
                        </a:lnTo>
                        <a:lnTo>
                          <a:pt x="142" y="128"/>
                        </a:lnTo>
                        <a:lnTo>
                          <a:pt x="121" y="134"/>
                        </a:lnTo>
                        <a:lnTo>
                          <a:pt x="100" y="141"/>
                        </a:lnTo>
                        <a:lnTo>
                          <a:pt x="81" y="147"/>
                        </a:lnTo>
                        <a:lnTo>
                          <a:pt x="65" y="152"/>
                        </a:lnTo>
                        <a:lnTo>
                          <a:pt x="50" y="157"/>
                        </a:lnTo>
                        <a:lnTo>
                          <a:pt x="36" y="158"/>
                        </a:lnTo>
                        <a:lnTo>
                          <a:pt x="23" y="158"/>
                        </a:lnTo>
                        <a:lnTo>
                          <a:pt x="12" y="155"/>
                        </a:lnTo>
                        <a:lnTo>
                          <a:pt x="5" y="150"/>
                        </a:lnTo>
                        <a:lnTo>
                          <a:pt x="2" y="141"/>
                        </a:lnTo>
                        <a:lnTo>
                          <a:pt x="0" y="129"/>
                        </a:lnTo>
                        <a:lnTo>
                          <a:pt x="2" y="117"/>
                        </a:lnTo>
                        <a:lnTo>
                          <a:pt x="5" y="103"/>
                        </a:lnTo>
                        <a:lnTo>
                          <a:pt x="12" y="86"/>
                        </a:lnTo>
                        <a:lnTo>
                          <a:pt x="23" y="71"/>
                        </a:lnTo>
                        <a:lnTo>
                          <a:pt x="36" y="56"/>
                        </a:lnTo>
                        <a:lnTo>
                          <a:pt x="53" y="41"/>
                        </a:lnTo>
                        <a:lnTo>
                          <a:pt x="75" y="28"/>
                        </a:lnTo>
                        <a:lnTo>
                          <a:pt x="100" y="17"/>
                        </a:lnTo>
                        <a:lnTo>
                          <a:pt x="129" y="8"/>
                        </a:lnTo>
                        <a:lnTo>
                          <a:pt x="164" y="1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2" name="Google Shape;112;p1"/>
                  <p:cNvSpPr/>
                  <p:nvPr/>
                </p:nvSpPr>
                <p:spPr>
                  <a:xfrm>
                    <a:off x="1335" y="1625"/>
                    <a:ext cx="79" cy="87"/>
                  </a:xfrm>
                  <a:custGeom>
                    <a:rect b="b" l="l" r="r" t="t"/>
                    <a:pathLst>
                      <a:path extrusionOk="0" h="259" w="238">
                        <a:moveTo>
                          <a:pt x="119" y="0"/>
                        </a:moveTo>
                        <a:lnTo>
                          <a:pt x="146" y="4"/>
                        </a:lnTo>
                        <a:lnTo>
                          <a:pt x="171" y="13"/>
                        </a:lnTo>
                        <a:lnTo>
                          <a:pt x="194" y="28"/>
                        </a:lnTo>
                        <a:lnTo>
                          <a:pt x="212" y="48"/>
                        </a:lnTo>
                        <a:lnTo>
                          <a:pt x="226" y="72"/>
                        </a:lnTo>
                        <a:lnTo>
                          <a:pt x="235" y="100"/>
                        </a:lnTo>
                        <a:lnTo>
                          <a:pt x="238" y="129"/>
                        </a:lnTo>
                        <a:lnTo>
                          <a:pt x="235" y="159"/>
                        </a:lnTo>
                        <a:lnTo>
                          <a:pt x="226" y="187"/>
                        </a:lnTo>
                        <a:lnTo>
                          <a:pt x="212" y="211"/>
                        </a:lnTo>
                        <a:lnTo>
                          <a:pt x="194" y="230"/>
                        </a:lnTo>
                        <a:lnTo>
                          <a:pt x="171" y="247"/>
                        </a:lnTo>
                        <a:lnTo>
                          <a:pt x="146" y="256"/>
                        </a:lnTo>
                        <a:lnTo>
                          <a:pt x="119" y="259"/>
                        </a:lnTo>
                        <a:lnTo>
                          <a:pt x="92" y="256"/>
                        </a:lnTo>
                        <a:lnTo>
                          <a:pt x="68" y="247"/>
                        </a:lnTo>
                        <a:lnTo>
                          <a:pt x="45" y="230"/>
                        </a:lnTo>
                        <a:lnTo>
                          <a:pt x="27" y="211"/>
                        </a:lnTo>
                        <a:lnTo>
                          <a:pt x="13" y="187"/>
                        </a:lnTo>
                        <a:lnTo>
                          <a:pt x="4" y="159"/>
                        </a:lnTo>
                        <a:lnTo>
                          <a:pt x="0" y="129"/>
                        </a:lnTo>
                        <a:lnTo>
                          <a:pt x="4" y="100"/>
                        </a:lnTo>
                        <a:lnTo>
                          <a:pt x="13" y="72"/>
                        </a:lnTo>
                        <a:lnTo>
                          <a:pt x="27" y="48"/>
                        </a:lnTo>
                        <a:lnTo>
                          <a:pt x="45" y="28"/>
                        </a:lnTo>
                        <a:lnTo>
                          <a:pt x="68" y="13"/>
                        </a:lnTo>
                        <a:lnTo>
                          <a:pt x="92" y="4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solidFill>
                    <a:srgbClr val="3B2519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3" name="Google Shape;113;p1"/>
                  <p:cNvSpPr/>
                  <p:nvPr/>
                </p:nvSpPr>
                <p:spPr>
                  <a:xfrm>
                    <a:off x="1345" y="1638"/>
                    <a:ext cx="24" cy="23"/>
                  </a:xfrm>
                  <a:custGeom>
                    <a:rect b="b" l="l" r="r" t="t"/>
                    <a:pathLst>
                      <a:path extrusionOk="0" h="71" w="71">
                        <a:moveTo>
                          <a:pt x="36" y="0"/>
                        </a:moveTo>
                        <a:lnTo>
                          <a:pt x="49" y="2"/>
                        </a:lnTo>
                        <a:lnTo>
                          <a:pt x="61" y="10"/>
                        </a:lnTo>
                        <a:lnTo>
                          <a:pt x="68" y="21"/>
                        </a:lnTo>
                        <a:lnTo>
                          <a:pt x="71" y="35"/>
                        </a:lnTo>
                        <a:lnTo>
                          <a:pt x="68" y="48"/>
                        </a:lnTo>
                        <a:lnTo>
                          <a:pt x="61" y="60"/>
                        </a:lnTo>
                        <a:lnTo>
                          <a:pt x="49" y="68"/>
                        </a:lnTo>
                        <a:lnTo>
                          <a:pt x="36" y="71"/>
                        </a:lnTo>
                        <a:lnTo>
                          <a:pt x="22" y="68"/>
                        </a:lnTo>
                        <a:lnTo>
                          <a:pt x="10" y="60"/>
                        </a:lnTo>
                        <a:lnTo>
                          <a:pt x="3" y="48"/>
                        </a:lnTo>
                        <a:lnTo>
                          <a:pt x="0" y="35"/>
                        </a:lnTo>
                        <a:lnTo>
                          <a:pt x="3" y="21"/>
                        </a:lnTo>
                        <a:lnTo>
                          <a:pt x="10" y="10"/>
                        </a:lnTo>
                        <a:lnTo>
                          <a:pt x="22" y="2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4" name="Google Shape;114;p1"/>
                  <p:cNvSpPr/>
                  <p:nvPr/>
                </p:nvSpPr>
                <p:spPr>
                  <a:xfrm>
                    <a:off x="1307" y="1510"/>
                    <a:ext cx="129" cy="56"/>
                  </a:xfrm>
                  <a:custGeom>
                    <a:rect b="b" l="l" r="r" t="t"/>
                    <a:pathLst>
                      <a:path extrusionOk="0" h="169" w="387">
                        <a:moveTo>
                          <a:pt x="185" y="0"/>
                        </a:moveTo>
                        <a:lnTo>
                          <a:pt x="224" y="1"/>
                        </a:lnTo>
                        <a:lnTo>
                          <a:pt x="258" y="8"/>
                        </a:lnTo>
                        <a:lnTo>
                          <a:pt x="287" y="17"/>
                        </a:lnTo>
                        <a:lnTo>
                          <a:pt x="313" y="28"/>
                        </a:lnTo>
                        <a:lnTo>
                          <a:pt x="334" y="41"/>
                        </a:lnTo>
                        <a:lnTo>
                          <a:pt x="351" y="56"/>
                        </a:lnTo>
                        <a:lnTo>
                          <a:pt x="365" y="71"/>
                        </a:lnTo>
                        <a:lnTo>
                          <a:pt x="376" y="86"/>
                        </a:lnTo>
                        <a:lnTo>
                          <a:pt x="382" y="103"/>
                        </a:lnTo>
                        <a:lnTo>
                          <a:pt x="386" y="117"/>
                        </a:lnTo>
                        <a:lnTo>
                          <a:pt x="387" y="129"/>
                        </a:lnTo>
                        <a:lnTo>
                          <a:pt x="386" y="141"/>
                        </a:lnTo>
                        <a:lnTo>
                          <a:pt x="382" y="150"/>
                        </a:lnTo>
                        <a:lnTo>
                          <a:pt x="376" y="155"/>
                        </a:lnTo>
                        <a:lnTo>
                          <a:pt x="365" y="158"/>
                        </a:lnTo>
                        <a:lnTo>
                          <a:pt x="352" y="158"/>
                        </a:lnTo>
                        <a:lnTo>
                          <a:pt x="338" y="157"/>
                        </a:lnTo>
                        <a:lnTo>
                          <a:pt x="323" y="152"/>
                        </a:lnTo>
                        <a:lnTo>
                          <a:pt x="306" y="147"/>
                        </a:lnTo>
                        <a:lnTo>
                          <a:pt x="287" y="141"/>
                        </a:lnTo>
                        <a:lnTo>
                          <a:pt x="267" y="134"/>
                        </a:lnTo>
                        <a:lnTo>
                          <a:pt x="246" y="128"/>
                        </a:lnTo>
                        <a:lnTo>
                          <a:pt x="222" y="124"/>
                        </a:lnTo>
                        <a:lnTo>
                          <a:pt x="195" y="122"/>
                        </a:lnTo>
                        <a:lnTo>
                          <a:pt x="166" y="123"/>
                        </a:lnTo>
                        <a:lnTo>
                          <a:pt x="134" y="127"/>
                        </a:lnTo>
                        <a:lnTo>
                          <a:pt x="100" y="136"/>
                        </a:lnTo>
                        <a:lnTo>
                          <a:pt x="63" y="148"/>
                        </a:lnTo>
                        <a:lnTo>
                          <a:pt x="24" y="167"/>
                        </a:lnTo>
                        <a:lnTo>
                          <a:pt x="18" y="169"/>
                        </a:lnTo>
                        <a:lnTo>
                          <a:pt x="12" y="165"/>
                        </a:lnTo>
                        <a:lnTo>
                          <a:pt x="7" y="158"/>
                        </a:lnTo>
                        <a:lnTo>
                          <a:pt x="3" y="150"/>
                        </a:lnTo>
                        <a:lnTo>
                          <a:pt x="0" y="137"/>
                        </a:lnTo>
                        <a:lnTo>
                          <a:pt x="0" y="123"/>
                        </a:lnTo>
                        <a:lnTo>
                          <a:pt x="3" y="107"/>
                        </a:lnTo>
                        <a:lnTo>
                          <a:pt x="8" y="90"/>
                        </a:lnTo>
                        <a:lnTo>
                          <a:pt x="15" y="74"/>
                        </a:lnTo>
                        <a:lnTo>
                          <a:pt x="27" y="57"/>
                        </a:lnTo>
                        <a:lnTo>
                          <a:pt x="42" y="42"/>
                        </a:lnTo>
                        <a:lnTo>
                          <a:pt x="61" y="28"/>
                        </a:lnTo>
                        <a:lnTo>
                          <a:pt x="85" y="17"/>
                        </a:lnTo>
                        <a:lnTo>
                          <a:pt x="113" y="8"/>
                        </a:lnTo>
                        <a:lnTo>
                          <a:pt x="147" y="1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5" name="Google Shape;115;p1"/>
                  <p:cNvSpPr/>
                  <p:nvPr/>
                </p:nvSpPr>
                <p:spPr>
                  <a:xfrm>
                    <a:off x="1129" y="1802"/>
                    <a:ext cx="125" cy="45"/>
                  </a:xfrm>
                  <a:custGeom>
                    <a:rect b="b" l="l" r="r" t="t"/>
                    <a:pathLst>
                      <a:path extrusionOk="0" h="135" w="375">
                        <a:moveTo>
                          <a:pt x="6" y="0"/>
                        </a:moveTo>
                        <a:lnTo>
                          <a:pt x="15" y="2"/>
                        </a:lnTo>
                        <a:lnTo>
                          <a:pt x="27" y="6"/>
                        </a:lnTo>
                        <a:lnTo>
                          <a:pt x="41" y="14"/>
                        </a:lnTo>
                        <a:lnTo>
                          <a:pt x="58" y="23"/>
                        </a:lnTo>
                        <a:lnTo>
                          <a:pt x="80" y="33"/>
                        </a:lnTo>
                        <a:lnTo>
                          <a:pt x="103" y="42"/>
                        </a:lnTo>
                        <a:lnTo>
                          <a:pt x="128" y="49"/>
                        </a:lnTo>
                        <a:lnTo>
                          <a:pt x="157" y="56"/>
                        </a:lnTo>
                        <a:lnTo>
                          <a:pt x="187" y="57"/>
                        </a:lnTo>
                        <a:lnTo>
                          <a:pt x="218" y="56"/>
                        </a:lnTo>
                        <a:lnTo>
                          <a:pt x="247" y="49"/>
                        </a:lnTo>
                        <a:lnTo>
                          <a:pt x="272" y="42"/>
                        </a:lnTo>
                        <a:lnTo>
                          <a:pt x="295" y="33"/>
                        </a:lnTo>
                        <a:lnTo>
                          <a:pt x="316" y="23"/>
                        </a:lnTo>
                        <a:lnTo>
                          <a:pt x="333" y="14"/>
                        </a:lnTo>
                        <a:lnTo>
                          <a:pt x="348" y="6"/>
                        </a:lnTo>
                        <a:lnTo>
                          <a:pt x="360" y="2"/>
                        </a:lnTo>
                        <a:lnTo>
                          <a:pt x="368" y="0"/>
                        </a:lnTo>
                        <a:lnTo>
                          <a:pt x="373" y="4"/>
                        </a:lnTo>
                        <a:lnTo>
                          <a:pt x="375" y="13"/>
                        </a:lnTo>
                        <a:lnTo>
                          <a:pt x="375" y="24"/>
                        </a:lnTo>
                        <a:lnTo>
                          <a:pt x="371" y="38"/>
                        </a:lnTo>
                        <a:lnTo>
                          <a:pt x="366" y="53"/>
                        </a:lnTo>
                        <a:lnTo>
                          <a:pt x="357" y="67"/>
                        </a:lnTo>
                        <a:lnTo>
                          <a:pt x="346" y="82"/>
                        </a:lnTo>
                        <a:lnTo>
                          <a:pt x="330" y="96"/>
                        </a:lnTo>
                        <a:lnTo>
                          <a:pt x="311" y="109"/>
                        </a:lnTo>
                        <a:lnTo>
                          <a:pt x="289" y="119"/>
                        </a:lnTo>
                        <a:lnTo>
                          <a:pt x="260" y="128"/>
                        </a:lnTo>
                        <a:lnTo>
                          <a:pt x="227" y="133"/>
                        </a:lnTo>
                        <a:lnTo>
                          <a:pt x="187" y="135"/>
                        </a:lnTo>
                        <a:lnTo>
                          <a:pt x="148" y="133"/>
                        </a:lnTo>
                        <a:lnTo>
                          <a:pt x="115" y="128"/>
                        </a:lnTo>
                        <a:lnTo>
                          <a:pt x="86" y="119"/>
                        </a:lnTo>
                        <a:lnTo>
                          <a:pt x="63" y="109"/>
                        </a:lnTo>
                        <a:lnTo>
                          <a:pt x="44" y="96"/>
                        </a:lnTo>
                        <a:lnTo>
                          <a:pt x="29" y="82"/>
                        </a:lnTo>
                        <a:lnTo>
                          <a:pt x="18" y="67"/>
                        </a:lnTo>
                        <a:lnTo>
                          <a:pt x="9" y="53"/>
                        </a:lnTo>
                        <a:lnTo>
                          <a:pt x="4" y="38"/>
                        </a:lnTo>
                        <a:lnTo>
                          <a:pt x="0" y="24"/>
                        </a:lnTo>
                        <a:lnTo>
                          <a:pt x="0" y="13"/>
                        </a:lnTo>
                        <a:lnTo>
                          <a:pt x="1" y="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6" name="Google Shape;116;p1"/>
                  <p:cNvSpPr/>
                  <p:nvPr/>
                </p:nvSpPr>
                <p:spPr>
                  <a:xfrm>
                    <a:off x="1170" y="1944"/>
                    <a:ext cx="43" cy="15"/>
                  </a:xfrm>
                  <a:custGeom>
                    <a:rect b="b" l="l" r="r" t="t"/>
                    <a:pathLst>
                      <a:path extrusionOk="0" h="47" w="129">
                        <a:moveTo>
                          <a:pt x="128" y="0"/>
                        </a:moveTo>
                        <a:lnTo>
                          <a:pt x="129" y="4"/>
                        </a:lnTo>
                        <a:lnTo>
                          <a:pt x="129" y="12"/>
                        </a:lnTo>
                        <a:lnTo>
                          <a:pt x="125" y="19"/>
                        </a:lnTo>
                        <a:lnTo>
                          <a:pt x="120" y="28"/>
                        </a:lnTo>
                        <a:lnTo>
                          <a:pt x="112" y="35"/>
                        </a:lnTo>
                        <a:lnTo>
                          <a:pt x="101" y="41"/>
                        </a:lnTo>
                        <a:lnTo>
                          <a:pt x="85" y="46"/>
                        </a:lnTo>
                        <a:lnTo>
                          <a:pt x="64" y="47"/>
                        </a:lnTo>
                        <a:lnTo>
                          <a:pt x="44" y="46"/>
                        </a:lnTo>
                        <a:lnTo>
                          <a:pt x="28" y="41"/>
                        </a:lnTo>
                        <a:lnTo>
                          <a:pt x="16" y="35"/>
                        </a:lnTo>
                        <a:lnTo>
                          <a:pt x="9" y="28"/>
                        </a:lnTo>
                        <a:lnTo>
                          <a:pt x="4" y="19"/>
                        </a:lnTo>
                        <a:lnTo>
                          <a:pt x="0" y="12"/>
                        </a:lnTo>
                        <a:lnTo>
                          <a:pt x="0" y="4"/>
                        </a:lnTo>
                        <a:lnTo>
                          <a:pt x="1" y="0"/>
                        </a:lnTo>
                        <a:lnTo>
                          <a:pt x="5" y="2"/>
                        </a:lnTo>
                        <a:lnTo>
                          <a:pt x="13" y="4"/>
                        </a:lnTo>
                        <a:lnTo>
                          <a:pt x="21" y="9"/>
                        </a:lnTo>
                        <a:lnTo>
                          <a:pt x="34" y="14"/>
                        </a:lnTo>
                        <a:lnTo>
                          <a:pt x="48" y="18"/>
                        </a:lnTo>
                        <a:lnTo>
                          <a:pt x="64" y="21"/>
                        </a:lnTo>
                        <a:lnTo>
                          <a:pt x="81" y="18"/>
                        </a:lnTo>
                        <a:lnTo>
                          <a:pt x="95" y="14"/>
                        </a:lnTo>
                        <a:lnTo>
                          <a:pt x="107" y="9"/>
                        </a:lnTo>
                        <a:lnTo>
                          <a:pt x="116" y="4"/>
                        </a:lnTo>
                        <a:lnTo>
                          <a:pt x="124" y="2"/>
                        </a:lnTo>
                        <a:lnTo>
                          <a:pt x="128" y="0"/>
                        </a:lnTo>
                        <a:close/>
                      </a:path>
                    </a:pathLst>
                  </a:custGeom>
                  <a:solidFill>
                    <a:srgbClr val="FCBC85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7" name="Google Shape;117;p1"/>
                  <p:cNvSpPr/>
                  <p:nvPr/>
                </p:nvSpPr>
                <p:spPr>
                  <a:xfrm>
                    <a:off x="1093" y="1895"/>
                    <a:ext cx="198" cy="32"/>
                  </a:xfrm>
                  <a:custGeom>
                    <a:rect b="b" l="l" r="r" t="t"/>
                    <a:pathLst>
                      <a:path extrusionOk="0" h="97" w="595">
                        <a:moveTo>
                          <a:pt x="3" y="0"/>
                        </a:moveTo>
                        <a:lnTo>
                          <a:pt x="9" y="0"/>
                        </a:lnTo>
                        <a:lnTo>
                          <a:pt x="20" y="3"/>
                        </a:lnTo>
                        <a:lnTo>
                          <a:pt x="35" y="8"/>
                        </a:lnTo>
                        <a:lnTo>
                          <a:pt x="56" y="15"/>
                        </a:lnTo>
                        <a:lnTo>
                          <a:pt x="78" y="24"/>
                        </a:lnTo>
                        <a:lnTo>
                          <a:pt x="106" y="31"/>
                        </a:lnTo>
                        <a:lnTo>
                          <a:pt x="138" y="40"/>
                        </a:lnTo>
                        <a:lnTo>
                          <a:pt x="172" y="46"/>
                        </a:lnTo>
                        <a:lnTo>
                          <a:pt x="211" y="53"/>
                        </a:lnTo>
                        <a:lnTo>
                          <a:pt x="253" y="57"/>
                        </a:lnTo>
                        <a:lnTo>
                          <a:pt x="297" y="59"/>
                        </a:lnTo>
                        <a:lnTo>
                          <a:pt x="342" y="57"/>
                        </a:lnTo>
                        <a:lnTo>
                          <a:pt x="383" y="53"/>
                        </a:lnTo>
                        <a:lnTo>
                          <a:pt x="423" y="46"/>
                        </a:lnTo>
                        <a:lnTo>
                          <a:pt x="457" y="40"/>
                        </a:lnTo>
                        <a:lnTo>
                          <a:pt x="489" y="31"/>
                        </a:lnTo>
                        <a:lnTo>
                          <a:pt x="516" y="24"/>
                        </a:lnTo>
                        <a:lnTo>
                          <a:pt x="539" y="15"/>
                        </a:lnTo>
                        <a:lnTo>
                          <a:pt x="559" y="8"/>
                        </a:lnTo>
                        <a:lnTo>
                          <a:pt x="575" y="3"/>
                        </a:lnTo>
                        <a:lnTo>
                          <a:pt x="586" y="0"/>
                        </a:lnTo>
                        <a:lnTo>
                          <a:pt x="592" y="0"/>
                        </a:lnTo>
                        <a:lnTo>
                          <a:pt x="595" y="2"/>
                        </a:lnTo>
                        <a:lnTo>
                          <a:pt x="594" y="7"/>
                        </a:lnTo>
                        <a:lnTo>
                          <a:pt x="591" y="15"/>
                        </a:lnTo>
                        <a:lnTo>
                          <a:pt x="585" y="22"/>
                        </a:lnTo>
                        <a:lnTo>
                          <a:pt x="576" y="31"/>
                        </a:lnTo>
                        <a:lnTo>
                          <a:pt x="563" y="41"/>
                        </a:lnTo>
                        <a:lnTo>
                          <a:pt x="547" y="51"/>
                        </a:lnTo>
                        <a:lnTo>
                          <a:pt x="526" y="62"/>
                        </a:lnTo>
                        <a:lnTo>
                          <a:pt x="502" y="70"/>
                        </a:lnTo>
                        <a:lnTo>
                          <a:pt x="472" y="79"/>
                        </a:lnTo>
                        <a:lnTo>
                          <a:pt x="438" y="86"/>
                        </a:lnTo>
                        <a:lnTo>
                          <a:pt x="397" y="92"/>
                        </a:lnTo>
                        <a:lnTo>
                          <a:pt x="351" y="96"/>
                        </a:lnTo>
                        <a:lnTo>
                          <a:pt x="297" y="97"/>
                        </a:lnTo>
                        <a:lnTo>
                          <a:pt x="244" y="96"/>
                        </a:lnTo>
                        <a:lnTo>
                          <a:pt x="197" y="92"/>
                        </a:lnTo>
                        <a:lnTo>
                          <a:pt x="157" y="86"/>
                        </a:lnTo>
                        <a:lnTo>
                          <a:pt x="123" y="79"/>
                        </a:lnTo>
                        <a:lnTo>
                          <a:pt x="92" y="70"/>
                        </a:lnTo>
                        <a:lnTo>
                          <a:pt x="68" y="62"/>
                        </a:lnTo>
                        <a:lnTo>
                          <a:pt x="48" y="51"/>
                        </a:lnTo>
                        <a:lnTo>
                          <a:pt x="32" y="41"/>
                        </a:lnTo>
                        <a:lnTo>
                          <a:pt x="19" y="31"/>
                        </a:lnTo>
                        <a:lnTo>
                          <a:pt x="10" y="22"/>
                        </a:lnTo>
                        <a:lnTo>
                          <a:pt x="4" y="15"/>
                        </a:lnTo>
                        <a:lnTo>
                          <a:pt x="1" y="7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F7945E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8" name="Google Shape;118;p1"/>
                  <p:cNvSpPr/>
                  <p:nvPr/>
                </p:nvSpPr>
                <p:spPr>
                  <a:xfrm>
                    <a:off x="734" y="2105"/>
                    <a:ext cx="458" cy="237"/>
                  </a:xfrm>
                  <a:custGeom>
                    <a:rect b="b" l="l" r="r" t="t"/>
                    <a:pathLst>
                      <a:path extrusionOk="0" h="711" w="1372">
                        <a:moveTo>
                          <a:pt x="1372" y="0"/>
                        </a:moveTo>
                        <a:lnTo>
                          <a:pt x="1372" y="711"/>
                        </a:lnTo>
                        <a:lnTo>
                          <a:pt x="0" y="711"/>
                        </a:lnTo>
                        <a:lnTo>
                          <a:pt x="4" y="673"/>
                        </a:lnTo>
                        <a:lnTo>
                          <a:pt x="17" y="634"/>
                        </a:lnTo>
                        <a:lnTo>
                          <a:pt x="36" y="593"/>
                        </a:lnTo>
                        <a:lnTo>
                          <a:pt x="62" y="552"/>
                        </a:lnTo>
                        <a:lnTo>
                          <a:pt x="95" y="510"/>
                        </a:lnTo>
                        <a:lnTo>
                          <a:pt x="135" y="468"/>
                        </a:lnTo>
                        <a:lnTo>
                          <a:pt x="179" y="426"/>
                        </a:lnTo>
                        <a:lnTo>
                          <a:pt x="230" y="384"/>
                        </a:lnTo>
                        <a:lnTo>
                          <a:pt x="285" y="344"/>
                        </a:lnTo>
                        <a:lnTo>
                          <a:pt x="345" y="305"/>
                        </a:lnTo>
                        <a:lnTo>
                          <a:pt x="409" y="267"/>
                        </a:lnTo>
                        <a:lnTo>
                          <a:pt x="478" y="229"/>
                        </a:lnTo>
                        <a:lnTo>
                          <a:pt x="550" y="193"/>
                        </a:lnTo>
                        <a:lnTo>
                          <a:pt x="624" y="160"/>
                        </a:lnTo>
                        <a:lnTo>
                          <a:pt x="702" y="130"/>
                        </a:lnTo>
                        <a:lnTo>
                          <a:pt x="781" y="102"/>
                        </a:lnTo>
                        <a:lnTo>
                          <a:pt x="864" y="77"/>
                        </a:lnTo>
                        <a:lnTo>
                          <a:pt x="947" y="54"/>
                        </a:lnTo>
                        <a:lnTo>
                          <a:pt x="1031" y="35"/>
                        </a:lnTo>
                        <a:lnTo>
                          <a:pt x="1117" y="20"/>
                        </a:lnTo>
                        <a:lnTo>
                          <a:pt x="1202" y="9"/>
                        </a:lnTo>
                        <a:lnTo>
                          <a:pt x="1288" y="2"/>
                        </a:lnTo>
                        <a:lnTo>
                          <a:pt x="1372" y="0"/>
                        </a:lnTo>
                        <a:close/>
                      </a:path>
                    </a:pathLst>
                  </a:custGeom>
                  <a:solidFill>
                    <a:srgbClr val="C1B39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9" name="Google Shape;119;p1"/>
                  <p:cNvSpPr/>
                  <p:nvPr/>
                </p:nvSpPr>
                <p:spPr>
                  <a:xfrm>
                    <a:off x="1192" y="2105"/>
                    <a:ext cx="457" cy="237"/>
                  </a:xfrm>
                  <a:custGeom>
                    <a:rect b="b" l="l" r="r" t="t"/>
                    <a:pathLst>
                      <a:path extrusionOk="0" h="711" w="1372">
                        <a:moveTo>
                          <a:pt x="0" y="0"/>
                        </a:moveTo>
                        <a:lnTo>
                          <a:pt x="85" y="2"/>
                        </a:lnTo>
                        <a:lnTo>
                          <a:pt x="171" y="9"/>
                        </a:lnTo>
                        <a:lnTo>
                          <a:pt x="256" y="20"/>
                        </a:lnTo>
                        <a:lnTo>
                          <a:pt x="342" y="35"/>
                        </a:lnTo>
                        <a:lnTo>
                          <a:pt x="426" y="54"/>
                        </a:lnTo>
                        <a:lnTo>
                          <a:pt x="509" y="77"/>
                        </a:lnTo>
                        <a:lnTo>
                          <a:pt x="591" y="102"/>
                        </a:lnTo>
                        <a:lnTo>
                          <a:pt x="671" y="130"/>
                        </a:lnTo>
                        <a:lnTo>
                          <a:pt x="748" y="160"/>
                        </a:lnTo>
                        <a:lnTo>
                          <a:pt x="823" y="193"/>
                        </a:lnTo>
                        <a:lnTo>
                          <a:pt x="895" y="229"/>
                        </a:lnTo>
                        <a:lnTo>
                          <a:pt x="964" y="267"/>
                        </a:lnTo>
                        <a:lnTo>
                          <a:pt x="1028" y="305"/>
                        </a:lnTo>
                        <a:lnTo>
                          <a:pt x="1088" y="344"/>
                        </a:lnTo>
                        <a:lnTo>
                          <a:pt x="1143" y="384"/>
                        </a:lnTo>
                        <a:lnTo>
                          <a:pt x="1194" y="426"/>
                        </a:lnTo>
                        <a:lnTo>
                          <a:pt x="1238" y="468"/>
                        </a:lnTo>
                        <a:lnTo>
                          <a:pt x="1277" y="510"/>
                        </a:lnTo>
                        <a:lnTo>
                          <a:pt x="1310" y="552"/>
                        </a:lnTo>
                        <a:lnTo>
                          <a:pt x="1337" y="593"/>
                        </a:lnTo>
                        <a:lnTo>
                          <a:pt x="1356" y="634"/>
                        </a:lnTo>
                        <a:lnTo>
                          <a:pt x="1367" y="673"/>
                        </a:lnTo>
                        <a:lnTo>
                          <a:pt x="1372" y="711"/>
                        </a:lnTo>
                        <a:lnTo>
                          <a:pt x="0" y="71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B39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0" name="Google Shape;120;p1"/>
                  <p:cNvSpPr/>
                  <p:nvPr/>
                </p:nvSpPr>
                <p:spPr>
                  <a:xfrm>
                    <a:off x="648" y="958"/>
                    <a:ext cx="1078" cy="947"/>
                  </a:xfrm>
                  <a:custGeom>
                    <a:rect b="b" l="l" r="r" t="t"/>
                    <a:pathLst>
                      <a:path extrusionOk="0" h="2839" w="3235">
                        <a:moveTo>
                          <a:pt x="1504" y="0"/>
                        </a:moveTo>
                        <a:lnTo>
                          <a:pt x="1581" y="2"/>
                        </a:lnTo>
                        <a:lnTo>
                          <a:pt x="1657" y="7"/>
                        </a:lnTo>
                        <a:lnTo>
                          <a:pt x="1733" y="17"/>
                        </a:lnTo>
                        <a:lnTo>
                          <a:pt x="1807" y="29"/>
                        </a:lnTo>
                        <a:lnTo>
                          <a:pt x="1881" y="45"/>
                        </a:lnTo>
                        <a:lnTo>
                          <a:pt x="1953" y="64"/>
                        </a:lnTo>
                        <a:lnTo>
                          <a:pt x="2024" y="86"/>
                        </a:lnTo>
                        <a:lnTo>
                          <a:pt x="2093" y="110"/>
                        </a:lnTo>
                        <a:lnTo>
                          <a:pt x="2160" y="137"/>
                        </a:lnTo>
                        <a:lnTo>
                          <a:pt x="2226" y="166"/>
                        </a:lnTo>
                        <a:lnTo>
                          <a:pt x="2291" y="196"/>
                        </a:lnTo>
                        <a:lnTo>
                          <a:pt x="2353" y="229"/>
                        </a:lnTo>
                        <a:lnTo>
                          <a:pt x="2411" y="263"/>
                        </a:lnTo>
                        <a:lnTo>
                          <a:pt x="2468" y="298"/>
                        </a:lnTo>
                        <a:lnTo>
                          <a:pt x="2522" y="334"/>
                        </a:lnTo>
                        <a:lnTo>
                          <a:pt x="2574" y="371"/>
                        </a:lnTo>
                        <a:lnTo>
                          <a:pt x="2622" y="408"/>
                        </a:lnTo>
                        <a:lnTo>
                          <a:pt x="2668" y="446"/>
                        </a:lnTo>
                        <a:lnTo>
                          <a:pt x="2710" y="484"/>
                        </a:lnTo>
                        <a:lnTo>
                          <a:pt x="2748" y="522"/>
                        </a:lnTo>
                        <a:lnTo>
                          <a:pt x="2782" y="558"/>
                        </a:lnTo>
                        <a:lnTo>
                          <a:pt x="2813" y="595"/>
                        </a:lnTo>
                        <a:lnTo>
                          <a:pt x="2840" y="630"/>
                        </a:lnTo>
                        <a:lnTo>
                          <a:pt x="2863" y="665"/>
                        </a:lnTo>
                        <a:lnTo>
                          <a:pt x="2882" y="699"/>
                        </a:lnTo>
                        <a:lnTo>
                          <a:pt x="2896" y="730"/>
                        </a:lnTo>
                        <a:lnTo>
                          <a:pt x="2921" y="792"/>
                        </a:lnTo>
                        <a:lnTo>
                          <a:pt x="2946" y="853"/>
                        </a:lnTo>
                        <a:lnTo>
                          <a:pt x="2973" y="911"/>
                        </a:lnTo>
                        <a:lnTo>
                          <a:pt x="3001" y="967"/>
                        </a:lnTo>
                        <a:lnTo>
                          <a:pt x="3027" y="1021"/>
                        </a:lnTo>
                        <a:lnTo>
                          <a:pt x="3055" y="1072"/>
                        </a:lnTo>
                        <a:lnTo>
                          <a:pt x="3082" y="1120"/>
                        </a:lnTo>
                        <a:lnTo>
                          <a:pt x="3107" y="1167"/>
                        </a:lnTo>
                        <a:lnTo>
                          <a:pt x="3131" y="1209"/>
                        </a:lnTo>
                        <a:lnTo>
                          <a:pt x="3154" y="1249"/>
                        </a:lnTo>
                        <a:lnTo>
                          <a:pt x="3174" y="1285"/>
                        </a:lnTo>
                        <a:lnTo>
                          <a:pt x="3193" y="1319"/>
                        </a:lnTo>
                        <a:lnTo>
                          <a:pt x="3208" y="1348"/>
                        </a:lnTo>
                        <a:lnTo>
                          <a:pt x="3220" y="1375"/>
                        </a:lnTo>
                        <a:lnTo>
                          <a:pt x="3229" y="1397"/>
                        </a:lnTo>
                        <a:lnTo>
                          <a:pt x="3234" y="1415"/>
                        </a:lnTo>
                        <a:lnTo>
                          <a:pt x="3235" y="1430"/>
                        </a:lnTo>
                        <a:lnTo>
                          <a:pt x="3231" y="1442"/>
                        </a:lnTo>
                        <a:lnTo>
                          <a:pt x="3222" y="1448"/>
                        </a:lnTo>
                        <a:lnTo>
                          <a:pt x="3208" y="1450"/>
                        </a:lnTo>
                        <a:lnTo>
                          <a:pt x="3181" y="1447"/>
                        </a:lnTo>
                        <a:lnTo>
                          <a:pt x="3153" y="1439"/>
                        </a:lnTo>
                        <a:lnTo>
                          <a:pt x="3129" y="1426"/>
                        </a:lnTo>
                        <a:lnTo>
                          <a:pt x="3106" y="1410"/>
                        </a:lnTo>
                        <a:lnTo>
                          <a:pt x="3084" y="1391"/>
                        </a:lnTo>
                        <a:lnTo>
                          <a:pt x="3067" y="1371"/>
                        </a:lnTo>
                        <a:lnTo>
                          <a:pt x="3050" y="1351"/>
                        </a:lnTo>
                        <a:lnTo>
                          <a:pt x="3036" y="1330"/>
                        </a:lnTo>
                        <a:lnTo>
                          <a:pt x="3024" y="1313"/>
                        </a:lnTo>
                        <a:lnTo>
                          <a:pt x="3015" y="1296"/>
                        </a:lnTo>
                        <a:lnTo>
                          <a:pt x="3008" y="1283"/>
                        </a:lnTo>
                        <a:lnTo>
                          <a:pt x="3005" y="1275"/>
                        </a:lnTo>
                        <a:lnTo>
                          <a:pt x="3003" y="1272"/>
                        </a:lnTo>
                        <a:lnTo>
                          <a:pt x="3005" y="1276"/>
                        </a:lnTo>
                        <a:lnTo>
                          <a:pt x="3007" y="1286"/>
                        </a:lnTo>
                        <a:lnTo>
                          <a:pt x="3012" y="1302"/>
                        </a:lnTo>
                        <a:lnTo>
                          <a:pt x="3019" y="1326"/>
                        </a:lnTo>
                        <a:lnTo>
                          <a:pt x="3026" y="1356"/>
                        </a:lnTo>
                        <a:lnTo>
                          <a:pt x="3035" y="1391"/>
                        </a:lnTo>
                        <a:lnTo>
                          <a:pt x="3044" y="1431"/>
                        </a:lnTo>
                        <a:lnTo>
                          <a:pt x="3053" y="1478"/>
                        </a:lnTo>
                        <a:lnTo>
                          <a:pt x="3060" y="1530"/>
                        </a:lnTo>
                        <a:lnTo>
                          <a:pt x="3068" y="1587"/>
                        </a:lnTo>
                        <a:lnTo>
                          <a:pt x="3074" y="1649"/>
                        </a:lnTo>
                        <a:lnTo>
                          <a:pt x="3078" y="1715"/>
                        </a:lnTo>
                        <a:lnTo>
                          <a:pt x="3081" y="1786"/>
                        </a:lnTo>
                        <a:lnTo>
                          <a:pt x="3082" y="1860"/>
                        </a:lnTo>
                        <a:lnTo>
                          <a:pt x="3079" y="1940"/>
                        </a:lnTo>
                        <a:lnTo>
                          <a:pt x="3074" y="2022"/>
                        </a:lnTo>
                        <a:lnTo>
                          <a:pt x="3065" y="2109"/>
                        </a:lnTo>
                        <a:lnTo>
                          <a:pt x="3055" y="2168"/>
                        </a:lnTo>
                        <a:lnTo>
                          <a:pt x="3043" y="2224"/>
                        </a:lnTo>
                        <a:lnTo>
                          <a:pt x="3025" y="2279"/>
                        </a:lnTo>
                        <a:lnTo>
                          <a:pt x="3005" y="2331"/>
                        </a:lnTo>
                        <a:lnTo>
                          <a:pt x="2982" y="2382"/>
                        </a:lnTo>
                        <a:lnTo>
                          <a:pt x="2955" y="2430"/>
                        </a:lnTo>
                        <a:lnTo>
                          <a:pt x="2927" y="2475"/>
                        </a:lnTo>
                        <a:lnTo>
                          <a:pt x="2898" y="2519"/>
                        </a:lnTo>
                        <a:lnTo>
                          <a:pt x="2868" y="2559"/>
                        </a:lnTo>
                        <a:lnTo>
                          <a:pt x="2836" y="2597"/>
                        </a:lnTo>
                        <a:lnTo>
                          <a:pt x="2805" y="2631"/>
                        </a:lnTo>
                        <a:lnTo>
                          <a:pt x="2772" y="2664"/>
                        </a:lnTo>
                        <a:lnTo>
                          <a:pt x="2741" y="2693"/>
                        </a:lnTo>
                        <a:lnTo>
                          <a:pt x="2711" y="2718"/>
                        </a:lnTo>
                        <a:lnTo>
                          <a:pt x="2681" y="2741"/>
                        </a:lnTo>
                        <a:lnTo>
                          <a:pt x="2654" y="2761"/>
                        </a:lnTo>
                        <a:lnTo>
                          <a:pt x="2629" y="2778"/>
                        </a:lnTo>
                        <a:lnTo>
                          <a:pt x="2606" y="2791"/>
                        </a:lnTo>
                        <a:lnTo>
                          <a:pt x="2586" y="2799"/>
                        </a:lnTo>
                        <a:lnTo>
                          <a:pt x="2569" y="2806"/>
                        </a:lnTo>
                        <a:lnTo>
                          <a:pt x="2557" y="2807"/>
                        </a:lnTo>
                        <a:lnTo>
                          <a:pt x="2548" y="2806"/>
                        </a:lnTo>
                        <a:lnTo>
                          <a:pt x="2544" y="2799"/>
                        </a:lnTo>
                        <a:lnTo>
                          <a:pt x="2545" y="2791"/>
                        </a:lnTo>
                        <a:lnTo>
                          <a:pt x="2552" y="2777"/>
                        </a:lnTo>
                        <a:lnTo>
                          <a:pt x="2574" y="2735"/>
                        </a:lnTo>
                        <a:lnTo>
                          <a:pt x="2593" y="2689"/>
                        </a:lnTo>
                        <a:lnTo>
                          <a:pt x="2607" y="2643"/>
                        </a:lnTo>
                        <a:lnTo>
                          <a:pt x="2619" y="2593"/>
                        </a:lnTo>
                        <a:lnTo>
                          <a:pt x="2627" y="2541"/>
                        </a:lnTo>
                        <a:lnTo>
                          <a:pt x="2633" y="2491"/>
                        </a:lnTo>
                        <a:lnTo>
                          <a:pt x="2635" y="2439"/>
                        </a:lnTo>
                        <a:lnTo>
                          <a:pt x="2636" y="2387"/>
                        </a:lnTo>
                        <a:lnTo>
                          <a:pt x="2635" y="2336"/>
                        </a:lnTo>
                        <a:lnTo>
                          <a:pt x="2633" y="2288"/>
                        </a:lnTo>
                        <a:lnTo>
                          <a:pt x="2629" y="2240"/>
                        </a:lnTo>
                        <a:lnTo>
                          <a:pt x="2624" y="2196"/>
                        </a:lnTo>
                        <a:lnTo>
                          <a:pt x="2619" y="2155"/>
                        </a:lnTo>
                        <a:lnTo>
                          <a:pt x="2614" y="2117"/>
                        </a:lnTo>
                        <a:lnTo>
                          <a:pt x="2607" y="2084"/>
                        </a:lnTo>
                        <a:lnTo>
                          <a:pt x="2602" y="2055"/>
                        </a:lnTo>
                        <a:lnTo>
                          <a:pt x="2598" y="2033"/>
                        </a:lnTo>
                        <a:lnTo>
                          <a:pt x="2595" y="2015"/>
                        </a:lnTo>
                        <a:lnTo>
                          <a:pt x="2592" y="2005"/>
                        </a:lnTo>
                        <a:lnTo>
                          <a:pt x="2591" y="2001"/>
                        </a:lnTo>
                        <a:lnTo>
                          <a:pt x="2588" y="2012"/>
                        </a:lnTo>
                        <a:lnTo>
                          <a:pt x="2582" y="2025"/>
                        </a:lnTo>
                        <a:lnTo>
                          <a:pt x="2574" y="2038"/>
                        </a:lnTo>
                        <a:lnTo>
                          <a:pt x="2565" y="2049"/>
                        </a:lnTo>
                        <a:lnTo>
                          <a:pt x="2557" y="2060"/>
                        </a:lnTo>
                        <a:lnTo>
                          <a:pt x="2546" y="2068"/>
                        </a:lnTo>
                        <a:lnTo>
                          <a:pt x="2535" y="2074"/>
                        </a:lnTo>
                        <a:lnTo>
                          <a:pt x="2525" y="2078"/>
                        </a:lnTo>
                        <a:lnTo>
                          <a:pt x="2516" y="2079"/>
                        </a:lnTo>
                        <a:lnTo>
                          <a:pt x="2508" y="2076"/>
                        </a:lnTo>
                        <a:lnTo>
                          <a:pt x="2502" y="2068"/>
                        </a:lnTo>
                        <a:lnTo>
                          <a:pt x="2497" y="2055"/>
                        </a:lnTo>
                        <a:lnTo>
                          <a:pt x="2495" y="2038"/>
                        </a:lnTo>
                        <a:lnTo>
                          <a:pt x="2491" y="1969"/>
                        </a:lnTo>
                        <a:lnTo>
                          <a:pt x="2483" y="1905"/>
                        </a:lnTo>
                        <a:lnTo>
                          <a:pt x="2472" y="1847"/>
                        </a:lnTo>
                        <a:lnTo>
                          <a:pt x="2458" y="1792"/>
                        </a:lnTo>
                        <a:lnTo>
                          <a:pt x="2441" y="1743"/>
                        </a:lnTo>
                        <a:lnTo>
                          <a:pt x="2424" y="1697"/>
                        </a:lnTo>
                        <a:lnTo>
                          <a:pt x="2403" y="1657"/>
                        </a:lnTo>
                        <a:lnTo>
                          <a:pt x="2383" y="1621"/>
                        </a:lnTo>
                        <a:lnTo>
                          <a:pt x="2362" y="1588"/>
                        </a:lnTo>
                        <a:lnTo>
                          <a:pt x="2341" y="1559"/>
                        </a:lnTo>
                        <a:lnTo>
                          <a:pt x="2320" y="1535"/>
                        </a:lnTo>
                        <a:lnTo>
                          <a:pt x="2300" y="1514"/>
                        </a:lnTo>
                        <a:lnTo>
                          <a:pt x="2281" y="1496"/>
                        </a:lnTo>
                        <a:lnTo>
                          <a:pt x="2263" y="1481"/>
                        </a:lnTo>
                        <a:lnTo>
                          <a:pt x="2249" y="1469"/>
                        </a:lnTo>
                        <a:lnTo>
                          <a:pt x="2236" y="1461"/>
                        </a:lnTo>
                        <a:lnTo>
                          <a:pt x="2226" y="1454"/>
                        </a:lnTo>
                        <a:lnTo>
                          <a:pt x="2220" y="1450"/>
                        </a:lnTo>
                        <a:lnTo>
                          <a:pt x="2219" y="1450"/>
                        </a:lnTo>
                        <a:lnTo>
                          <a:pt x="2220" y="1452"/>
                        </a:lnTo>
                        <a:lnTo>
                          <a:pt x="2222" y="1457"/>
                        </a:lnTo>
                        <a:lnTo>
                          <a:pt x="2228" y="1464"/>
                        </a:lnTo>
                        <a:lnTo>
                          <a:pt x="2233" y="1475"/>
                        </a:lnTo>
                        <a:lnTo>
                          <a:pt x="2238" y="1487"/>
                        </a:lnTo>
                        <a:lnTo>
                          <a:pt x="2243" y="1500"/>
                        </a:lnTo>
                        <a:lnTo>
                          <a:pt x="2246" y="1514"/>
                        </a:lnTo>
                        <a:lnTo>
                          <a:pt x="2249" y="1528"/>
                        </a:lnTo>
                        <a:lnTo>
                          <a:pt x="2250" y="1542"/>
                        </a:lnTo>
                        <a:lnTo>
                          <a:pt x="2248" y="1554"/>
                        </a:lnTo>
                        <a:lnTo>
                          <a:pt x="2243" y="1566"/>
                        </a:lnTo>
                        <a:lnTo>
                          <a:pt x="2234" y="1574"/>
                        </a:lnTo>
                        <a:lnTo>
                          <a:pt x="2221" y="1581"/>
                        </a:lnTo>
                        <a:lnTo>
                          <a:pt x="2203" y="1585"/>
                        </a:lnTo>
                        <a:lnTo>
                          <a:pt x="2179" y="1586"/>
                        </a:lnTo>
                        <a:lnTo>
                          <a:pt x="2107" y="1580"/>
                        </a:lnTo>
                        <a:lnTo>
                          <a:pt x="2038" y="1569"/>
                        </a:lnTo>
                        <a:lnTo>
                          <a:pt x="1972" y="1559"/>
                        </a:lnTo>
                        <a:lnTo>
                          <a:pt x="1910" y="1545"/>
                        </a:lnTo>
                        <a:lnTo>
                          <a:pt x="1852" y="1531"/>
                        </a:lnTo>
                        <a:lnTo>
                          <a:pt x="1798" y="1515"/>
                        </a:lnTo>
                        <a:lnTo>
                          <a:pt x="1748" y="1499"/>
                        </a:lnTo>
                        <a:lnTo>
                          <a:pt x="1704" y="1482"/>
                        </a:lnTo>
                        <a:lnTo>
                          <a:pt x="1663" y="1467"/>
                        </a:lnTo>
                        <a:lnTo>
                          <a:pt x="1628" y="1452"/>
                        </a:lnTo>
                        <a:lnTo>
                          <a:pt x="1596" y="1438"/>
                        </a:lnTo>
                        <a:lnTo>
                          <a:pt x="1571" y="1425"/>
                        </a:lnTo>
                        <a:lnTo>
                          <a:pt x="1550" y="1414"/>
                        </a:lnTo>
                        <a:lnTo>
                          <a:pt x="1536" y="1406"/>
                        </a:lnTo>
                        <a:lnTo>
                          <a:pt x="1528" y="1401"/>
                        </a:lnTo>
                        <a:lnTo>
                          <a:pt x="1524" y="1399"/>
                        </a:lnTo>
                        <a:lnTo>
                          <a:pt x="1525" y="1401"/>
                        </a:lnTo>
                        <a:lnTo>
                          <a:pt x="1529" y="1409"/>
                        </a:lnTo>
                        <a:lnTo>
                          <a:pt x="1533" y="1419"/>
                        </a:lnTo>
                        <a:lnTo>
                          <a:pt x="1539" y="1431"/>
                        </a:lnTo>
                        <a:lnTo>
                          <a:pt x="1545" y="1448"/>
                        </a:lnTo>
                        <a:lnTo>
                          <a:pt x="1550" y="1464"/>
                        </a:lnTo>
                        <a:lnTo>
                          <a:pt x="1557" y="1483"/>
                        </a:lnTo>
                        <a:lnTo>
                          <a:pt x="1562" y="1501"/>
                        </a:lnTo>
                        <a:lnTo>
                          <a:pt x="1564" y="1520"/>
                        </a:lnTo>
                        <a:lnTo>
                          <a:pt x="1566" y="1537"/>
                        </a:lnTo>
                        <a:lnTo>
                          <a:pt x="1564" y="1553"/>
                        </a:lnTo>
                        <a:lnTo>
                          <a:pt x="1559" y="1566"/>
                        </a:lnTo>
                        <a:lnTo>
                          <a:pt x="1552" y="1576"/>
                        </a:lnTo>
                        <a:lnTo>
                          <a:pt x="1540" y="1583"/>
                        </a:lnTo>
                        <a:lnTo>
                          <a:pt x="1524" y="1586"/>
                        </a:lnTo>
                        <a:lnTo>
                          <a:pt x="1472" y="1583"/>
                        </a:lnTo>
                        <a:lnTo>
                          <a:pt x="1420" y="1578"/>
                        </a:lnTo>
                        <a:lnTo>
                          <a:pt x="1368" y="1572"/>
                        </a:lnTo>
                        <a:lnTo>
                          <a:pt x="1319" y="1562"/>
                        </a:lnTo>
                        <a:lnTo>
                          <a:pt x="1269" y="1550"/>
                        </a:lnTo>
                        <a:lnTo>
                          <a:pt x="1223" y="1537"/>
                        </a:lnTo>
                        <a:lnTo>
                          <a:pt x="1177" y="1523"/>
                        </a:lnTo>
                        <a:lnTo>
                          <a:pt x="1134" y="1507"/>
                        </a:lnTo>
                        <a:lnTo>
                          <a:pt x="1092" y="1492"/>
                        </a:lnTo>
                        <a:lnTo>
                          <a:pt x="1056" y="1477"/>
                        </a:lnTo>
                        <a:lnTo>
                          <a:pt x="1020" y="1462"/>
                        </a:lnTo>
                        <a:lnTo>
                          <a:pt x="990" y="1448"/>
                        </a:lnTo>
                        <a:lnTo>
                          <a:pt x="963" y="1434"/>
                        </a:lnTo>
                        <a:lnTo>
                          <a:pt x="940" y="1423"/>
                        </a:lnTo>
                        <a:lnTo>
                          <a:pt x="921" y="1413"/>
                        </a:lnTo>
                        <a:lnTo>
                          <a:pt x="907" y="1405"/>
                        </a:lnTo>
                        <a:lnTo>
                          <a:pt x="900" y="1401"/>
                        </a:lnTo>
                        <a:lnTo>
                          <a:pt x="897" y="1399"/>
                        </a:lnTo>
                        <a:lnTo>
                          <a:pt x="895" y="1402"/>
                        </a:lnTo>
                        <a:lnTo>
                          <a:pt x="891" y="1413"/>
                        </a:lnTo>
                        <a:lnTo>
                          <a:pt x="883" y="1428"/>
                        </a:lnTo>
                        <a:lnTo>
                          <a:pt x="875" y="1448"/>
                        </a:lnTo>
                        <a:lnTo>
                          <a:pt x="864" y="1473"/>
                        </a:lnTo>
                        <a:lnTo>
                          <a:pt x="852" y="1504"/>
                        </a:lnTo>
                        <a:lnTo>
                          <a:pt x="839" y="1538"/>
                        </a:lnTo>
                        <a:lnTo>
                          <a:pt x="825" y="1574"/>
                        </a:lnTo>
                        <a:lnTo>
                          <a:pt x="811" y="1616"/>
                        </a:lnTo>
                        <a:lnTo>
                          <a:pt x="799" y="1659"/>
                        </a:lnTo>
                        <a:lnTo>
                          <a:pt x="786" y="1705"/>
                        </a:lnTo>
                        <a:lnTo>
                          <a:pt x="773" y="1752"/>
                        </a:lnTo>
                        <a:lnTo>
                          <a:pt x="763" y="1801"/>
                        </a:lnTo>
                        <a:lnTo>
                          <a:pt x="754" y="1850"/>
                        </a:lnTo>
                        <a:lnTo>
                          <a:pt x="748" y="1901"/>
                        </a:lnTo>
                        <a:lnTo>
                          <a:pt x="744" y="1950"/>
                        </a:lnTo>
                        <a:lnTo>
                          <a:pt x="744" y="2001"/>
                        </a:lnTo>
                        <a:lnTo>
                          <a:pt x="743" y="2019"/>
                        </a:lnTo>
                        <a:lnTo>
                          <a:pt x="739" y="2031"/>
                        </a:lnTo>
                        <a:lnTo>
                          <a:pt x="733" y="2039"/>
                        </a:lnTo>
                        <a:lnTo>
                          <a:pt x="724" y="2041"/>
                        </a:lnTo>
                        <a:lnTo>
                          <a:pt x="715" y="2039"/>
                        </a:lnTo>
                        <a:lnTo>
                          <a:pt x="705" y="2034"/>
                        </a:lnTo>
                        <a:lnTo>
                          <a:pt x="694" y="2025"/>
                        </a:lnTo>
                        <a:lnTo>
                          <a:pt x="683" y="2012"/>
                        </a:lnTo>
                        <a:lnTo>
                          <a:pt x="673" y="1998"/>
                        </a:lnTo>
                        <a:lnTo>
                          <a:pt x="663" y="1983"/>
                        </a:lnTo>
                        <a:lnTo>
                          <a:pt x="656" y="1967"/>
                        </a:lnTo>
                        <a:lnTo>
                          <a:pt x="649" y="1949"/>
                        </a:lnTo>
                        <a:lnTo>
                          <a:pt x="645" y="1933"/>
                        </a:lnTo>
                        <a:lnTo>
                          <a:pt x="643" y="1915"/>
                        </a:lnTo>
                        <a:lnTo>
                          <a:pt x="643" y="1920"/>
                        </a:lnTo>
                        <a:lnTo>
                          <a:pt x="640" y="1931"/>
                        </a:lnTo>
                        <a:lnTo>
                          <a:pt x="638" y="1949"/>
                        </a:lnTo>
                        <a:lnTo>
                          <a:pt x="634" y="1974"/>
                        </a:lnTo>
                        <a:lnTo>
                          <a:pt x="630" y="2005"/>
                        </a:lnTo>
                        <a:lnTo>
                          <a:pt x="626" y="2040"/>
                        </a:lnTo>
                        <a:lnTo>
                          <a:pt x="621" y="2081"/>
                        </a:lnTo>
                        <a:lnTo>
                          <a:pt x="618" y="2125"/>
                        </a:lnTo>
                        <a:lnTo>
                          <a:pt x="615" y="2173"/>
                        </a:lnTo>
                        <a:lnTo>
                          <a:pt x="613" y="2225"/>
                        </a:lnTo>
                        <a:lnTo>
                          <a:pt x="613" y="2278"/>
                        </a:lnTo>
                        <a:lnTo>
                          <a:pt x="613" y="2332"/>
                        </a:lnTo>
                        <a:lnTo>
                          <a:pt x="615" y="2388"/>
                        </a:lnTo>
                        <a:lnTo>
                          <a:pt x="619" y="2445"/>
                        </a:lnTo>
                        <a:lnTo>
                          <a:pt x="625" y="2502"/>
                        </a:lnTo>
                        <a:lnTo>
                          <a:pt x="634" y="2558"/>
                        </a:lnTo>
                        <a:lnTo>
                          <a:pt x="647" y="2612"/>
                        </a:lnTo>
                        <a:lnTo>
                          <a:pt x="661" y="2665"/>
                        </a:lnTo>
                        <a:lnTo>
                          <a:pt x="680" y="2716"/>
                        </a:lnTo>
                        <a:lnTo>
                          <a:pt x="701" y="2763"/>
                        </a:lnTo>
                        <a:lnTo>
                          <a:pt x="726" y="2807"/>
                        </a:lnTo>
                        <a:lnTo>
                          <a:pt x="734" y="2821"/>
                        </a:lnTo>
                        <a:lnTo>
                          <a:pt x="737" y="2831"/>
                        </a:lnTo>
                        <a:lnTo>
                          <a:pt x="734" y="2836"/>
                        </a:lnTo>
                        <a:lnTo>
                          <a:pt x="726" y="2839"/>
                        </a:lnTo>
                        <a:lnTo>
                          <a:pt x="715" y="2837"/>
                        </a:lnTo>
                        <a:lnTo>
                          <a:pt x="701" y="2832"/>
                        </a:lnTo>
                        <a:lnTo>
                          <a:pt x="682" y="2823"/>
                        </a:lnTo>
                        <a:lnTo>
                          <a:pt x="661" y="2812"/>
                        </a:lnTo>
                        <a:lnTo>
                          <a:pt x="637" y="2797"/>
                        </a:lnTo>
                        <a:lnTo>
                          <a:pt x="611" y="2779"/>
                        </a:lnTo>
                        <a:lnTo>
                          <a:pt x="583" y="2758"/>
                        </a:lnTo>
                        <a:lnTo>
                          <a:pt x="554" y="2734"/>
                        </a:lnTo>
                        <a:lnTo>
                          <a:pt x="524" y="2707"/>
                        </a:lnTo>
                        <a:lnTo>
                          <a:pt x="494" y="2677"/>
                        </a:lnTo>
                        <a:lnTo>
                          <a:pt x="462" y="2645"/>
                        </a:lnTo>
                        <a:lnTo>
                          <a:pt x="430" y="2611"/>
                        </a:lnTo>
                        <a:lnTo>
                          <a:pt x="400" y="2574"/>
                        </a:lnTo>
                        <a:lnTo>
                          <a:pt x="371" y="2535"/>
                        </a:lnTo>
                        <a:lnTo>
                          <a:pt x="342" y="2493"/>
                        </a:lnTo>
                        <a:lnTo>
                          <a:pt x="315" y="2450"/>
                        </a:lnTo>
                        <a:lnTo>
                          <a:pt x="291" y="2405"/>
                        </a:lnTo>
                        <a:lnTo>
                          <a:pt x="268" y="2358"/>
                        </a:lnTo>
                        <a:lnTo>
                          <a:pt x="249" y="2308"/>
                        </a:lnTo>
                        <a:lnTo>
                          <a:pt x="233" y="2258"/>
                        </a:lnTo>
                        <a:lnTo>
                          <a:pt x="220" y="2206"/>
                        </a:lnTo>
                        <a:lnTo>
                          <a:pt x="203" y="2107"/>
                        </a:lnTo>
                        <a:lnTo>
                          <a:pt x="187" y="2011"/>
                        </a:lnTo>
                        <a:lnTo>
                          <a:pt x="177" y="1917"/>
                        </a:lnTo>
                        <a:lnTo>
                          <a:pt x="170" y="1826"/>
                        </a:lnTo>
                        <a:lnTo>
                          <a:pt x="166" y="1739"/>
                        </a:lnTo>
                        <a:lnTo>
                          <a:pt x="163" y="1654"/>
                        </a:lnTo>
                        <a:lnTo>
                          <a:pt x="163" y="1573"/>
                        </a:lnTo>
                        <a:lnTo>
                          <a:pt x="166" y="1496"/>
                        </a:lnTo>
                        <a:lnTo>
                          <a:pt x="168" y="1423"/>
                        </a:lnTo>
                        <a:lnTo>
                          <a:pt x="173" y="1353"/>
                        </a:lnTo>
                        <a:lnTo>
                          <a:pt x="178" y="1287"/>
                        </a:lnTo>
                        <a:lnTo>
                          <a:pt x="184" y="1225"/>
                        </a:lnTo>
                        <a:lnTo>
                          <a:pt x="189" y="1170"/>
                        </a:lnTo>
                        <a:lnTo>
                          <a:pt x="194" y="1116"/>
                        </a:lnTo>
                        <a:lnTo>
                          <a:pt x="197" y="1070"/>
                        </a:lnTo>
                        <a:lnTo>
                          <a:pt x="201" y="1028"/>
                        </a:lnTo>
                        <a:lnTo>
                          <a:pt x="203" y="991"/>
                        </a:lnTo>
                        <a:lnTo>
                          <a:pt x="203" y="959"/>
                        </a:lnTo>
                        <a:lnTo>
                          <a:pt x="200" y="934"/>
                        </a:lnTo>
                        <a:lnTo>
                          <a:pt x="195" y="914"/>
                        </a:lnTo>
                        <a:lnTo>
                          <a:pt x="186" y="900"/>
                        </a:lnTo>
                        <a:lnTo>
                          <a:pt x="170" y="885"/>
                        </a:lnTo>
                        <a:lnTo>
                          <a:pt x="153" y="876"/>
                        </a:lnTo>
                        <a:lnTo>
                          <a:pt x="134" y="871"/>
                        </a:lnTo>
                        <a:lnTo>
                          <a:pt x="116" y="870"/>
                        </a:lnTo>
                        <a:lnTo>
                          <a:pt x="97" y="871"/>
                        </a:lnTo>
                        <a:lnTo>
                          <a:pt x="80" y="875"/>
                        </a:lnTo>
                        <a:lnTo>
                          <a:pt x="62" y="878"/>
                        </a:lnTo>
                        <a:lnTo>
                          <a:pt x="47" y="882"/>
                        </a:lnTo>
                        <a:lnTo>
                          <a:pt x="33" y="885"/>
                        </a:lnTo>
                        <a:lnTo>
                          <a:pt x="20" y="885"/>
                        </a:lnTo>
                        <a:lnTo>
                          <a:pt x="10" y="884"/>
                        </a:lnTo>
                        <a:lnTo>
                          <a:pt x="4" y="877"/>
                        </a:lnTo>
                        <a:lnTo>
                          <a:pt x="0" y="866"/>
                        </a:lnTo>
                        <a:lnTo>
                          <a:pt x="1" y="851"/>
                        </a:lnTo>
                        <a:lnTo>
                          <a:pt x="10" y="833"/>
                        </a:lnTo>
                        <a:lnTo>
                          <a:pt x="25" y="815"/>
                        </a:lnTo>
                        <a:lnTo>
                          <a:pt x="46" y="796"/>
                        </a:lnTo>
                        <a:lnTo>
                          <a:pt x="70" y="776"/>
                        </a:lnTo>
                        <a:lnTo>
                          <a:pt x="96" y="756"/>
                        </a:lnTo>
                        <a:lnTo>
                          <a:pt x="125" y="734"/>
                        </a:lnTo>
                        <a:lnTo>
                          <a:pt x="154" y="713"/>
                        </a:lnTo>
                        <a:lnTo>
                          <a:pt x="184" y="690"/>
                        </a:lnTo>
                        <a:lnTo>
                          <a:pt x="211" y="667"/>
                        </a:lnTo>
                        <a:lnTo>
                          <a:pt x="237" y="643"/>
                        </a:lnTo>
                        <a:lnTo>
                          <a:pt x="259" y="620"/>
                        </a:lnTo>
                        <a:lnTo>
                          <a:pt x="273" y="601"/>
                        </a:lnTo>
                        <a:lnTo>
                          <a:pt x="285" y="580"/>
                        </a:lnTo>
                        <a:lnTo>
                          <a:pt x="295" y="556"/>
                        </a:lnTo>
                        <a:lnTo>
                          <a:pt x="304" y="529"/>
                        </a:lnTo>
                        <a:lnTo>
                          <a:pt x="310" y="501"/>
                        </a:lnTo>
                        <a:lnTo>
                          <a:pt x="318" y="474"/>
                        </a:lnTo>
                        <a:lnTo>
                          <a:pt x="323" y="446"/>
                        </a:lnTo>
                        <a:lnTo>
                          <a:pt x="328" y="419"/>
                        </a:lnTo>
                        <a:lnTo>
                          <a:pt x="334" y="393"/>
                        </a:lnTo>
                        <a:lnTo>
                          <a:pt x="339" y="370"/>
                        </a:lnTo>
                        <a:lnTo>
                          <a:pt x="344" y="348"/>
                        </a:lnTo>
                        <a:lnTo>
                          <a:pt x="351" y="332"/>
                        </a:lnTo>
                        <a:lnTo>
                          <a:pt x="358" y="319"/>
                        </a:lnTo>
                        <a:lnTo>
                          <a:pt x="366" y="310"/>
                        </a:lnTo>
                        <a:lnTo>
                          <a:pt x="375" y="309"/>
                        </a:lnTo>
                        <a:lnTo>
                          <a:pt x="386" y="313"/>
                        </a:lnTo>
                        <a:lnTo>
                          <a:pt x="397" y="324"/>
                        </a:lnTo>
                        <a:lnTo>
                          <a:pt x="413" y="346"/>
                        </a:lnTo>
                        <a:lnTo>
                          <a:pt x="423" y="370"/>
                        </a:lnTo>
                        <a:lnTo>
                          <a:pt x="429" y="396"/>
                        </a:lnTo>
                        <a:lnTo>
                          <a:pt x="432" y="424"/>
                        </a:lnTo>
                        <a:lnTo>
                          <a:pt x="432" y="453"/>
                        </a:lnTo>
                        <a:lnTo>
                          <a:pt x="429" y="481"/>
                        </a:lnTo>
                        <a:lnTo>
                          <a:pt x="424" y="509"/>
                        </a:lnTo>
                        <a:lnTo>
                          <a:pt x="419" y="534"/>
                        </a:lnTo>
                        <a:lnTo>
                          <a:pt x="413" y="557"/>
                        </a:lnTo>
                        <a:lnTo>
                          <a:pt x="408" y="576"/>
                        </a:lnTo>
                        <a:lnTo>
                          <a:pt x="402" y="590"/>
                        </a:lnTo>
                        <a:lnTo>
                          <a:pt x="399" y="600"/>
                        </a:lnTo>
                        <a:lnTo>
                          <a:pt x="397" y="604"/>
                        </a:lnTo>
                        <a:lnTo>
                          <a:pt x="463" y="518"/>
                        </a:lnTo>
                        <a:lnTo>
                          <a:pt x="530" y="441"/>
                        </a:lnTo>
                        <a:lnTo>
                          <a:pt x="600" y="371"/>
                        </a:lnTo>
                        <a:lnTo>
                          <a:pt x="671" y="308"/>
                        </a:lnTo>
                        <a:lnTo>
                          <a:pt x="743" y="251"/>
                        </a:lnTo>
                        <a:lnTo>
                          <a:pt x="815" y="200"/>
                        </a:lnTo>
                        <a:lnTo>
                          <a:pt x="890" y="156"/>
                        </a:lnTo>
                        <a:lnTo>
                          <a:pt x="966" y="118"/>
                        </a:lnTo>
                        <a:lnTo>
                          <a:pt x="1042" y="85"/>
                        </a:lnTo>
                        <a:lnTo>
                          <a:pt x="1118" y="58"/>
                        </a:lnTo>
                        <a:lnTo>
                          <a:pt x="1195" y="37"/>
                        </a:lnTo>
                        <a:lnTo>
                          <a:pt x="1272" y="21"/>
                        </a:lnTo>
                        <a:lnTo>
                          <a:pt x="1349" y="9"/>
                        </a:lnTo>
                        <a:lnTo>
                          <a:pt x="1426" y="3"/>
                        </a:lnTo>
                        <a:lnTo>
                          <a:pt x="1504" y="0"/>
                        </a:lnTo>
                        <a:close/>
                      </a:path>
                    </a:pathLst>
                  </a:custGeom>
                  <a:solidFill>
                    <a:srgbClr val="684B37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1" name="Google Shape;121;p1"/>
                  <p:cNvSpPr/>
                  <p:nvPr/>
                </p:nvSpPr>
                <p:spPr>
                  <a:xfrm>
                    <a:off x="1034" y="2110"/>
                    <a:ext cx="158" cy="232"/>
                  </a:xfrm>
                  <a:custGeom>
                    <a:rect b="b" l="l" r="r" t="t"/>
                    <a:pathLst>
                      <a:path extrusionOk="0" h="697" w="472">
                        <a:moveTo>
                          <a:pt x="261" y="0"/>
                        </a:moveTo>
                        <a:lnTo>
                          <a:pt x="472" y="341"/>
                        </a:lnTo>
                        <a:lnTo>
                          <a:pt x="472" y="697"/>
                        </a:lnTo>
                        <a:lnTo>
                          <a:pt x="0" y="52"/>
                        </a:lnTo>
                        <a:lnTo>
                          <a:pt x="86" y="31"/>
                        </a:lnTo>
                        <a:lnTo>
                          <a:pt x="174" y="14"/>
                        </a:lnTo>
                        <a:lnTo>
                          <a:pt x="261" y="0"/>
                        </a:lnTo>
                        <a:close/>
                      </a:path>
                    </a:pathLst>
                  </a:custGeom>
                  <a:solidFill>
                    <a:srgbClr val="9D937C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2" name="Google Shape;122;p1"/>
                  <p:cNvSpPr/>
                  <p:nvPr/>
                </p:nvSpPr>
                <p:spPr>
                  <a:xfrm>
                    <a:off x="1192" y="2110"/>
                    <a:ext cx="157" cy="232"/>
                  </a:xfrm>
                  <a:custGeom>
                    <a:rect b="b" l="l" r="r" t="t"/>
                    <a:pathLst>
                      <a:path extrusionOk="0" h="697" w="472">
                        <a:moveTo>
                          <a:pt x="212" y="0"/>
                        </a:moveTo>
                        <a:lnTo>
                          <a:pt x="299" y="14"/>
                        </a:lnTo>
                        <a:lnTo>
                          <a:pt x="386" y="31"/>
                        </a:lnTo>
                        <a:lnTo>
                          <a:pt x="472" y="52"/>
                        </a:lnTo>
                        <a:lnTo>
                          <a:pt x="0" y="697"/>
                        </a:lnTo>
                        <a:lnTo>
                          <a:pt x="0" y="341"/>
                        </a:lnTo>
                        <a:lnTo>
                          <a:pt x="212" y="0"/>
                        </a:lnTo>
                        <a:close/>
                      </a:path>
                    </a:pathLst>
                  </a:custGeom>
                  <a:solidFill>
                    <a:srgbClr val="9D937C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3" name="Google Shape;123;p1"/>
                  <p:cNvSpPr/>
                  <p:nvPr/>
                </p:nvSpPr>
                <p:spPr>
                  <a:xfrm>
                    <a:off x="1098" y="2097"/>
                    <a:ext cx="188" cy="161"/>
                  </a:xfrm>
                  <a:custGeom>
                    <a:rect b="b" l="l" r="r" t="t"/>
                    <a:pathLst>
                      <a:path extrusionOk="0" h="483" w="565">
                        <a:moveTo>
                          <a:pt x="252" y="0"/>
                        </a:moveTo>
                        <a:lnTo>
                          <a:pt x="298" y="1"/>
                        </a:lnTo>
                        <a:lnTo>
                          <a:pt x="342" y="4"/>
                        </a:lnTo>
                        <a:lnTo>
                          <a:pt x="384" y="8"/>
                        </a:lnTo>
                        <a:lnTo>
                          <a:pt x="423" y="13"/>
                        </a:lnTo>
                        <a:lnTo>
                          <a:pt x="457" y="19"/>
                        </a:lnTo>
                        <a:lnTo>
                          <a:pt x="489" y="27"/>
                        </a:lnTo>
                        <a:lnTo>
                          <a:pt x="514" y="33"/>
                        </a:lnTo>
                        <a:lnTo>
                          <a:pt x="536" y="38"/>
                        </a:lnTo>
                        <a:lnTo>
                          <a:pt x="552" y="43"/>
                        </a:lnTo>
                        <a:lnTo>
                          <a:pt x="561" y="47"/>
                        </a:lnTo>
                        <a:lnTo>
                          <a:pt x="565" y="47"/>
                        </a:lnTo>
                        <a:lnTo>
                          <a:pt x="282" y="483"/>
                        </a:lnTo>
                        <a:lnTo>
                          <a:pt x="0" y="48"/>
                        </a:lnTo>
                        <a:lnTo>
                          <a:pt x="51" y="30"/>
                        </a:lnTo>
                        <a:lnTo>
                          <a:pt x="103" y="16"/>
                        </a:lnTo>
                        <a:lnTo>
                          <a:pt x="153" y="8"/>
                        </a:lnTo>
                        <a:lnTo>
                          <a:pt x="203" y="3"/>
                        </a:lnTo>
                        <a:lnTo>
                          <a:pt x="252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24" name="Google Shape;124;p1"/>
              <p:cNvGrpSpPr/>
              <p:nvPr/>
            </p:nvGrpSpPr>
            <p:grpSpPr>
              <a:xfrm>
                <a:off x="6869964" y="3089062"/>
                <a:ext cx="836514" cy="836514"/>
                <a:chOff x="5929020" y="3193857"/>
                <a:chExt cx="1296000" cy="1296000"/>
              </a:xfrm>
            </p:grpSpPr>
            <p:sp>
              <p:nvSpPr>
                <p:cNvPr id="125" name="Google Shape;125;p1"/>
                <p:cNvSpPr/>
                <p:nvPr/>
              </p:nvSpPr>
              <p:spPr>
                <a:xfrm>
                  <a:off x="5929020" y="3193857"/>
                  <a:ext cx="1296000" cy="12960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25">
                    <a:solidFill>
                      <a:srgbClr val="75707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126" name="Google Shape;126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201439" y="3319258"/>
                  <a:ext cx="751163" cy="10451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27" name="Google Shape;127;p1"/>
            <p:cNvSpPr/>
            <p:nvPr/>
          </p:nvSpPr>
          <p:spPr>
            <a:xfrm>
              <a:off x="3211316" y="4156030"/>
              <a:ext cx="869664" cy="285608"/>
            </a:xfrm>
            <a:prstGeom prst="roundRect">
              <a:avLst>
                <a:gd fmla="val 50000" name="adj"/>
              </a:avLst>
            </a:prstGeom>
            <a:solidFill>
              <a:srgbClr val="E6907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유민환</a:t>
              </a: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834569" y="4156030"/>
              <a:ext cx="869664" cy="285608"/>
            </a:xfrm>
            <a:prstGeom prst="roundRect">
              <a:avLst>
                <a:gd fmla="val 50000" name="adj"/>
              </a:avLst>
            </a:prstGeom>
            <a:solidFill>
              <a:srgbClr val="86686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최수영</a:t>
              </a: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457822" y="4156030"/>
              <a:ext cx="869664" cy="285608"/>
            </a:xfrm>
            <a:prstGeom prst="roundRect">
              <a:avLst>
                <a:gd fmla="val 50000" name="adj"/>
              </a:avLst>
            </a:prstGeom>
            <a:solidFill>
              <a:srgbClr val="E6907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최동민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0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216" name="Google Shape;216;p10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10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유민환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/>
        </p:nvSpPr>
        <p:spPr>
          <a:xfrm>
            <a:off x="533374" y="956029"/>
            <a:ext cx="4398666" cy="3622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NCP ( 네이버 클라우드 플랫폼 )를 이용한 서버 환경 구축</a:t>
            </a:r>
            <a:endParaRPr b="1"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Git , Jenkins , MariaDB</a:t>
            </a:r>
            <a:endParaRPr/>
          </a:p>
          <a:p>
            <a:pPr indent="-10160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Spring Boot 프레임워크를 이용한 REST API 서버 구축 </a:t>
            </a:r>
            <a:endParaRPr b="1"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Swagger를 이용한 API 문서화 및 테스트 구축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결과 데이터 구조 표준화 및 예외 처리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Spring Security + JWT 토큰을 활용한 토큰 기반 인증 기능 및 회원 기능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포트폴리오 관리 기능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수치화 및 등급제 알고리즘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Colleasy팀과의 연동 기능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프로그램 정보 크롤링 및 기능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기업 정보 크롤링 및 기능 구현 </a:t>
            </a:r>
            <a:endParaRPr b="1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1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24" name="Google Shape;224;p1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개인별 개발 내용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5220071" y="78452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 현황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11"/>
          <p:cNvGrpSpPr/>
          <p:nvPr/>
        </p:nvGrpSpPr>
        <p:grpSpPr>
          <a:xfrm>
            <a:off x="5652120" y="1419622"/>
            <a:ext cx="1705008" cy="1701745"/>
            <a:chOff x="1506070" y="1407459"/>
            <a:chExt cx="1470212" cy="1470212"/>
          </a:xfrm>
        </p:grpSpPr>
        <p:sp>
          <p:nvSpPr>
            <p:cNvPr id="227" name="Google Shape;227;p11"/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>
                <a:gd fmla="val 25000" name="adj"/>
              </a:avLst>
            </a:prstGeom>
            <a:solidFill>
              <a:srgbClr val="F2D4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fmla="val 10800000" name="adj1"/>
                <a:gd fmla="val 10788325" name="adj2"/>
                <a:gd fmla="val 24885" name="adj3"/>
              </a:avLst>
            </a:prstGeom>
            <a:solidFill>
              <a:srgbClr val="3E60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11"/>
            <p:cNvSpPr txBox="1"/>
            <p:nvPr/>
          </p:nvSpPr>
          <p:spPr>
            <a:xfrm>
              <a:off x="1908325" y="1927121"/>
              <a:ext cx="665701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기능구현</a:t>
              </a:r>
              <a:endParaRPr sz="11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100%</a:t>
              </a:r>
              <a:endParaRPr/>
            </a:p>
          </p:txBody>
        </p:sp>
      </p:grpSp>
      <p:sp>
        <p:nvSpPr>
          <p:cNvPr id="230" name="Google Shape;230;p11"/>
          <p:cNvSpPr txBox="1"/>
          <p:nvPr/>
        </p:nvSpPr>
        <p:spPr>
          <a:xfrm>
            <a:off x="1043608" y="78452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1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36" name="Google Shape;236;p1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635646"/>
            <a:ext cx="8136904" cy="173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1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43" name="Google Shape;243;p1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611560" y="574066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결과 데이터 구조 표준화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13"/>
          <p:cNvGrpSpPr/>
          <p:nvPr/>
        </p:nvGrpSpPr>
        <p:grpSpPr>
          <a:xfrm>
            <a:off x="1115616" y="967930"/>
            <a:ext cx="6912768" cy="3880965"/>
            <a:chOff x="1399550" y="967930"/>
            <a:chExt cx="6296420" cy="3880965"/>
          </a:xfrm>
        </p:grpSpPr>
        <p:pic>
          <p:nvPicPr>
            <p:cNvPr id="246" name="Google Shape;24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04048" y="967930"/>
              <a:ext cx="2691922" cy="388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3662" y="1001064"/>
              <a:ext cx="2957790" cy="1171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9564" y="2555099"/>
              <a:ext cx="2987824" cy="773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99550" y="3884669"/>
              <a:ext cx="2987824" cy="6480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0" name="Google Shape;250;p13"/>
            <p:cNvCxnSpPr>
              <a:stCxn id="247" idx="3"/>
            </p:cNvCxnSpPr>
            <p:nvPr/>
          </p:nvCxnSpPr>
          <p:spPr>
            <a:xfrm>
              <a:off x="4361452" y="1586947"/>
              <a:ext cx="6426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1" name="Google Shape;251;p13"/>
            <p:cNvCxnSpPr>
              <a:stCxn id="248" idx="3"/>
            </p:cNvCxnSpPr>
            <p:nvPr/>
          </p:nvCxnSpPr>
          <p:spPr>
            <a:xfrm>
              <a:off x="4387388" y="2941941"/>
              <a:ext cx="616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" name="Google Shape;252;p13"/>
            <p:cNvCxnSpPr>
              <a:stCxn id="249" idx="3"/>
            </p:cNvCxnSpPr>
            <p:nvPr/>
          </p:nvCxnSpPr>
          <p:spPr>
            <a:xfrm>
              <a:off x="4387374" y="4208705"/>
              <a:ext cx="616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3" name="Google Shape;253;p13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1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60" name="Google Shape;260;p1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611560" y="574066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결과 데이터 구조 표준화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7" y="1727568"/>
            <a:ext cx="2592288" cy="74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42" y="3363838"/>
            <a:ext cx="4001318" cy="83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3352" y="1419622"/>
            <a:ext cx="4390267" cy="2917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210642" y="1387312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실행 결과를 담는 모델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156872" y="3056416"/>
            <a:ext cx="24709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결과가 단일 건인 API를 담는 모델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4427983" y="1110313"/>
            <a:ext cx="25922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결과가 여러 건인 API를 담는 모델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1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75" name="Google Shape;275;p1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예외 처리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585" y="888104"/>
            <a:ext cx="2180161" cy="399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3888" y="611086"/>
            <a:ext cx="5169069" cy="43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1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86" name="Google Shape;286;p1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6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예외 처리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48" y="922692"/>
            <a:ext cx="8460432" cy="37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1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296" name="Google Shape;296;p1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토큰 기반 인증 처리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pring boot - Spring Security(스프링 시큐리티) 란? 완전 해결!" id="300" name="Google Shape;3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559137"/>
            <a:ext cx="3600400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WT] JSON Web Token 소개 및 구조" id="301" name="Google Shape;3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1844649"/>
            <a:ext cx="3554716" cy="173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1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07" name="Google Shape;307;p1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토큰 기반 인증 처리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12" y="1068285"/>
            <a:ext cx="4359732" cy="222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460" y="549529"/>
            <a:ext cx="4462083" cy="414032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863588" y="3395083"/>
            <a:ext cx="29523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Header에 들어온 Jwt 토큰 유효성 검사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5796136" y="4704947"/>
            <a:ext cx="29523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JWT 토큰 생성 및 유효성 검증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1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20" name="Google Shape;320;p1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토큰 기반 인증 처리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3059832" y="4052407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JWT토큰 적용 및 접근 권한 설정 , Filter 위치 설정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134495"/>
            <a:ext cx="6804248" cy="273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2339752" y="2896274"/>
            <a:ext cx="9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2366020" y="3216244"/>
            <a:ext cx="33123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개인별 개발 내용 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5295864" y="915566"/>
            <a:ext cx="9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5322132" y="1235536"/>
            <a:ext cx="33123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시연 ( 개발결과 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2313484" y="1497584"/>
            <a:ext cx="360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시스템  구성에 관한 설명 </a:t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시스템  구성에 따른 역할 분담 </a:t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2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31" name="Google Shape;331;p20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1466933"/>
            <a:ext cx="4738599" cy="24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42" name="Google Shape;342;p2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481419"/>
            <a:ext cx="8172400" cy="27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 txBox="1"/>
          <p:nvPr/>
        </p:nvSpPr>
        <p:spPr>
          <a:xfrm>
            <a:off x="4211960" y="4239929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54" name="Google Shape;354;p2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2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3958829" y="2466714"/>
            <a:ext cx="1224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성공 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1231880"/>
            <a:ext cx="57594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8272" y="3038881"/>
            <a:ext cx="54006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 txBox="1"/>
          <p:nvPr/>
        </p:nvSpPr>
        <p:spPr>
          <a:xfrm>
            <a:off x="4031345" y="3987957"/>
            <a:ext cx="1224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실패 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2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70" name="Google Shape;370;p2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502" y="1283308"/>
            <a:ext cx="32956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/>
        </p:nvSpPr>
        <p:spPr>
          <a:xfrm>
            <a:off x="4180206" y="4133034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765" y="1168524"/>
            <a:ext cx="34956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/>
          <p:nvPr/>
        </p:nvSpPr>
        <p:spPr>
          <a:xfrm>
            <a:off x="4211960" y="2211710"/>
            <a:ext cx="576064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2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386" name="Google Shape;386;p2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4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3888011" y="2304944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성공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416" y="1160104"/>
            <a:ext cx="3479180" cy="104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4"/>
          <p:cNvSpPr txBox="1"/>
          <p:nvPr/>
        </p:nvSpPr>
        <p:spPr>
          <a:xfrm>
            <a:off x="3959932" y="3987957"/>
            <a:ext cx="13321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실패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2601" y="2854373"/>
            <a:ext cx="3746810" cy="101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2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02" name="Google Shape;402;p2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2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5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25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3995936" y="3888395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아아디 중복 검사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295058"/>
            <a:ext cx="40671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773" y="2076107"/>
            <a:ext cx="39147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5"/>
          <p:cNvSpPr/>
          <p:nvPr/>
        </p:nvSpPr>
        <p:spPr>
          <a:xfrm rot="10800000">
            <a:off x="4487706" y="2218477"/>
            <a:ext cx="576064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2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18" name="Google Shape;418;p2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3779912" y="2292770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사용 가능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3779912" y="3987957"/>
            <a:ext cx="16201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사용 불가능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2410" y="1122124"/>
            <a:ext cx="3479180" cy="107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897" y="2777235"/>
            <a:ext cx="3702205" cy="105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34" name="Google Shape;434;p2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021" y="4030249"/>
            <a:ext cx="4083949" cy="65893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/>
          <p:nvPr/>
        </p:nvSpPr>
        <p:spPr>
          <a:xfrm>
            <a:off x="4427984" y="3075806"/>
            <a:ext cx="648072" cy="64807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5285025" y="3217400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JWT 토큰 없을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2931" y="803797"/>
            <a:ext cx="3318177" cy="202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2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48" name="Google Shape;448;p2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8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8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8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4067944" y="3814332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정보 조회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2128837"/>
            <a:ext cx="72009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Google Shape;461;p2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62" name="Google Shape;462;p2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126" y="826528"/>
            <a:ext cx="3688438" cy="380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3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148" name="Google Shape;148;p3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시스템 구성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" name="Google Shape;474;p3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75" name="Google Shape;475;p30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회원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30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0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3923928" y="3789181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97" y="944736"/>
            <a:ext cx="475252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26" y="2294583"/>
            <a:ext cx="4606270" cy="239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064" y="2177362"/>
            <a:ext cx="3848677" cy="457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30"/>
          <p:cNvCxnSpPr>
            <a:stCxn id="483" idx="2"/>
            <a:endCxn id="484" idx="0"/>
          </p:cNvCxnSpPr>
          <p:nvPr/>
        </p:nvCxnSpPr>
        <p:spPr>
          <a:xfrm>
            <a:off x="2601861" y="2011536"/>
            <a:ext cx="0" cy="28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30"/>
          <p:cNvCxnSpPr>
            <a:stCxn id="484" idx="3"/>
            <a:endCxn id="485" idx="2"/>
          </p:cNvCxnSpPr>
          <p:nvPr/>
        </p:nvCxnSpPr>
        <p:spPr>
          <a:xfrm flipH="1" rot="10800000">
            <a:off x="4904996" y="2634541"/>
            <a:ext cx="2167500" cy="855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8" name="Google Shape;488;p30"/>
          <p:cNvSpPr txBox="1"/>
          <p:nvPr/>
        </p:nvSpPr>
        <p:spPr>
          <a:xfrm>
            <a:off x="6372200" y="4071638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요약 조회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" name="Google Shape;493;p3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494" name="Google Shape;494;p3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1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1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1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992265"/>
            <a:ext cx="4982448" cy="266916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1"/>
          <p:cNvSpPr txBox="1"/>
          <p:nvPr/>
        </p:nvSpPr>
        <p:spPr>
          <a:xfrm>
            <a:off x="3888011" y="3970837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3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06" name="Google Shape;506;p3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32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2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2"/>
          <p:cNvSpPr txBox="1"/>
          <p:nvPr/>
        </p:nvSpPr>
        <p:spPr>
          <a:xfrm>
            <a:off x="4355976" y="3927681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수상 조회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2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283308"/>
            <a:ext cx="3312368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8121" y="1286614"/>
            <a:ext cx="4798798" cy="110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8121" y="2733777"/>
            <a:ext cx="4736504" cy="6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3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22" name="Google Shape;522;p3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3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8" name="Google Shape;5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64" y="1114272"/>
            <a:ext cx="3384375" cy="31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4905" y="2234138"/>
            <a:ext cx="3925229" cy="102591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3"/>
          <p:cNvSpPr txBox="1"/>
          <p:nvPr/>
        </p:nvSpPr>
        <p:spPr>
          <a:xfrm>
            <a:off x="1547664" y="4399957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성공적으로 조회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3"/>
          <p:cNvSpPr txBox="1"/>
          <p:nvPr/>
        </p:nvSpPr>
        <p:spPr>
          <a:xfrm>
            <a:off x="5412418" y="3438378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회원의 수상 정보가 없을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3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3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38" name="Google Shape;538;p3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3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34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4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4355976" y="3927681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수상 입력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4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824" y="1166661"/>
            <a:ext cx="36480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3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52" name="Google Shape;552;p3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3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5"/>
          <p:cNvSpPr txBox="1"/>
          <p:nvPr/>
        </p:nvSpPr>
        <p:spPr>
          <a:xfrm>
            <a:off x="1371816" y="3314871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성공적으로 입력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5"/>
          <p:cNvSpPr txBox="1"/>
          <p:nvPr/>
        </p:nvSpPr>
        <p:spPr>
          <a:xfrm>
            <a:off x="5111552" y="4256807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어학 정보 입력 시 같은 시험의 정보가 있을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5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47" y="2074391"/>
            <a:ext cx="3389971" cy="105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5202" y="1230278"/>
            <a:ext cx="4549698" cy="104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1142" y="3016327"/>
            <a:ext cx="4412756" cy="10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5651104" y="2420674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날짜가 잘못되었을 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3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70" name="Google Shape;570;p3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6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6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6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36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6"/>
          <p:cNvSpPr txBox="1"/>
          <p:nvPr/>
        </p:nvSpPr>
        <p:spPr>
          <a:xfrm>
            <a:off x="4480019" y="4592642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6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334" y="844641"/>
            <a:ext cx="2769356" cy="34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083" y="842120"/>
            <a:ext cx="2755682" cy="349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3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85" name="Google Shape;585;p3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7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7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7"/>
          <p:cNvSpPr txBox="1"/>
          <p:nvPr/>
        </p:nvSpPr>
        <p:spPr>
          <a:xfrm>
            <a:off x="3563888" y="3527990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시기의 학점 입력 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7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288" y="2053218"/>
            <a:ext cx="5709424" cy="103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3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599" name="Google Shape;599;p3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8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8"/>
          <p:cNvSpPr txBox="1"/>
          <p:nvPr/>
        </p:nvSpPr>
        <p:spPr>
          <a:xfrm>
            <a:off x="4067944" y="3976206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자기소개서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643" y="1117188"/>
            <a:ext cx="5582714" cy="281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0" name="Google Shape;610;p3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11" name="Google Shape;611;p3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9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3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39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9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296" y="2324864"/>
            <a:ext cx="2274849" cy="98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3347" y="1552601"/>
            <a:ext cx="5909133" cy="2470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9"/>
          <p:cNvSpPr txBox="1"/>
          <p:nvPr/>
        </p:nvSpPr>
        <p:spPr>
          <a:xfrm>
            <a:off x="558921" y="3426870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파일에 대한 처리 클래스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9"/>
          <p:cNvSpPr txBox="1"/>
          <p:nvPr/>
        </p:nvSpPr>
        <p:spPr>
          <a:xfrm>
            <a:off x="5508104" y="4107882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폴더 생성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" name="Google Shape;155;p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56" name="Google Shape;156;p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611560" y="563715"/>
            <a:ext cx="1872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시스템  구성에 관한 설명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76" y="1225691"/>
            <a:ext cx="8690496" cy="36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Google Shape;626;p4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27" name="Google Shape;627;p40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40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652" y="962067"/>
            <a:ext cx="6264696" cy="3660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0"/>
          <p:cNvSpPr txBox="1"/>
          <p:nvPr/>
        </p:nvSpPr>
        <p:spPr>
          <a:xfrm>
            <a:off x="3671900" y="4712863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타입 확인 , 이름 변경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4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41" name="Google Shape;641;p4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1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4027864"/>
            <a:ext cx="8604448" cy="19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0" y="1238418"/>
            <a:ext cx="51435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/>
          <p:nvPr/>
        </p:nvSpPr>
        <p:spPr>
          <a:xfrm>
            <a:off x="4067944" y="3381795"/>
            <a:ext cx="720080" cy="49504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41"/>
          <p:cNvSpPr txBox="1"/>
          <p:nvPr/>
        </p:nvSpPr>
        <p:spPr>
          <a:xfrm>
            <a:off x="3275856" y="4502674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저장 및 데이터베이스 정보 저장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4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57" name="Google Shape;657;p4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2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4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42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42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2"/>
          <p:cNvSpPr txBox="1"/>
          <p:nvPr/>
        </p:nvSpPr>
        <p:spPr>
          <a:xfrm>
            <a:off x="3851920" y="4593659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다운로드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402" y="653764"/>
            <a:ext cx="4602537" cy="386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4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71" name="Google Shape;671;p4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4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43"/>
          <p:cNvSpPr txBox="1"/>
          <p:nvPr/>
        </p:nvSpPr>
        <p:spPr>
          <a:xfrm>
            <a:off x="4139952" y="4062057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389" y="912672"/>
            <a:ext cx="6152376" cy="301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4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83" name="Google Shape;683;p4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4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4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44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4"/>
          <p:cNvSpPr txBox="1"/>
          <p:nvPr/>
        </p:nvSpPr>
        <p:spPr>
          <a:xfrm>
            <a:off x="2184688" y="4470309"/>
            <a:ext cx="50405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정보 조회 시 조인연산을 통해 프로젝트 이미지 정보를 가져옴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372" y="1257198"/>
            <a:ext cx="1828800" cy="9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736" y="3449077"/>
            <a:ext cx="8748464" cy="9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4"/>
          <p:cNvSpPr txBox="1"/>
          <p:nvPr/>
        </p:nvSpPr>
        <p:spPr>
          <a:xfrm>
            <a:off x="3635896" y="2274216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ImgHandler에서 수행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6" name="Google Shape;696;p4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697" name="Google Shape;697;p4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5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1171242" y="1419622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45"/>
          <p:cNvSpPr txBox="1"/>
          <p:nvPr/>
        </p:nvSpPr>
        <p:spPr>
          <a:xfrm>
            <a:off x="1369318" y="1682920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정보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3037013" y="1637767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3757093" y="1419622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3955169" y="1682920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수치화 알고리즘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5"/>
          <p:cNvSpPr/>
          <p:nvPr/>
        </p:nvSpPr>
        <p:spPr>
          <a:xfrm>
            <a:off x="5622864" y="1637767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45"/>
          <p:cNvSpPr/>
          <p:nvPr/>
        </p:nvSpPr>
        <p:spPr>
          <a:xfrm>
            <a:off x="6342944" y="1419622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45"/>
          <p:cNvSpPr txBox="1"/>
          <p:nvPr/>
        </p:nvSpPr>
        <p:spPr>
          <a:xfrm>
            <a:off x="6594661" y="1590585"/>
            <a:ext cx="1609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각 포트폴리오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테이블 저장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5"/>
          <p:cNvSpPr/>
          <p:nvPr/>
        </p:nvSpPr>
        <p:spPr>
          <a:xfrm rot="8491538">
            <a:off x="5689614" y="2779212"/>
            <a:ext cx="1282529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45"/>
          <p:cNvSpPr txBox="1"/>
          <p:nvPr/>
        </p:nvSpPr>
        <p:spPr>
          <a:xfrm>
            <a:off x="6523053" y="2981149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 발생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3955169" y="3433292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4039900" y="3723878"/>
            <a:ext cx="16098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Score 테이블 저장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" name="Google Shape;717;p4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18" name="Google Shape;718;p4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46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477" y="881633"/>
            <a:ext cx="2578596" cy="386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1203598"/>
            <a:ext cx="3373735" cy="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2914" y="2728036"/>
            <a:ext cx="3373735" cy="114762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6"/>
          <p:cNvSpPr txBox="1"/>
          <p:nvPr/>
        </p:nvSpPr>
        <p:spPr>
          <a:xfrm>
            <a:off x="2123728" y="4804632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수상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6"/>
          <p:cNvSpPr txBox="1"/>
          <p:nvPr/>
        </p:nvSpPr>
        <p:spPr>
          <a:xfrm>
            <a:off x="6084168" y="2262628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교육이수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6"/>
          <p:cNvSpPr txBox="1"/>
          <p:nvPr/>
        </p:nvSpPr>
        <p:spPr>
          <a:xfrm>
            <a:off x="6156176" y="3939368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자격증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4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33" name="Google Shape;733;p4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7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47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47"/>
          <p:cNvSpPr txBox="1"/>
          <p:nvPr/>
        </p:nvSpPr>
        <p:spPr>
          <a:xfrm>
            <a:off x="1776668" y="4547800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경력 , 해외경험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57" y="936481"/>
            <a:ext cx="4105043" cy="345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088" y="603393"/>
            <a:ext cx="3234531" cy="393671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7"/>
          <p:cNvSpPr txBox="1"/>
          <p:nvPr/>
        </p:nvSpPr>
        <p:spPr>
          <a:xfrm>
            <a:off x="6732534" y="4608809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어학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5" name="Google Shape;745;p4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46" name="Google Shape;746;p4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8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8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48"/>
          <p:cNvSpPr txBox="1"/>
          <p:nvPr/>
        </p:nvSpPr>
        <p:spPr>
          <a:xfrm>
            <a:off x="4211960" y="4316971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9453" y="921369"/>
            <a:ext cx="4505093" cy="330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6" name="Google Shape;756;p4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57" name="Google Shape;757;p4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9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49"/>
          <p:cNvSpPr txBox="1"/>
          <p:nvPr/>
        </p:nvSpPr>
        <p:spPr>
          <a:xfrm>
            <a:off x="1371227" y="4403943"/>
            <a:ext cx="66247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항목에 대한 점수가 입력, 변경, 삭제가 되면 Trigger로 인해 자동적으로 score테이블에 저장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21" y="1044775"/>
            <a:ext cx="3597344" cy="141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992" y="1061741"/>
            <a:ext cx="4103649" cy="138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7873" y="2563182"/>
            <a:ext cx="4148254" cy="163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" name="Google Shape;164;p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65" name="Google Shape;165;p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11560" y="563715"/>
            <a:ext cx="1872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시스템  구성에 관한 설명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986422"/>
            <a:ext cx="7142138" cy="371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Google Shape;769;p5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70" name="Google Shape;770;p50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0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수치화 알고리즘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50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4" name="Google Shape;7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072" y="611086"/>
            <a:ext cx="3051090" cy="44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6" y="2931790"/>
            <a:ext cx="4574167" cy="129475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0"/>
          <p:cNvSpPr txBox="1"/>
          <p:nvPr/>
        </p:nvSpPr>
        <p:spPr>
          <a:xfrm>
            <a:off x="2267744" y="1690868"/>
            <a:ext cx="12695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학점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5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82" name="Google Shape;782;p5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1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등급제 알고리즘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5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51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51"/>
          <p:cNvSpPr txBox="1"/>
          <p:nvPr/>
        </p:nvSpPr>
        <p:spPr>
          <a:xfrm>
            <a:off x="4139952" y="4062057"/>
            <a:ext cx="10081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조회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385" y="1098026"/>
            <a:ext cx="4837230" cy="2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3" name="Google Shape;793;p5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794" name="Google Shape;794;p5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2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등급제 알고리즘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2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5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52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52"/>
          <p:cNvSpPr txBox="1"/>
          <p:nvPr/>
        </p:nvSpPr>
        <p:spPr>
          <a:xfrm>
            <a:off x="1354703" y="1934287"/>
            <a:ext cx="71281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점수를 기준으로 CUME_DIST()를 통해 각 해당하는 누적분포값을 알아냄 ( 자격증 , 교육이수 , 학점 제외 )</a:t>
            </a:r>
            <a:endParaRPr/>
          </a:p>
        </p:txBody>
      </p:sp>
      <p:pic>
        <p:nvPicPr>
          <p:cNvPr id="800" name="Google Shape;8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29" y="997046"/>
            <a:ext cx="8869467" cy="8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899" y="2406338"/>
            <a:ext cx="2445925" cy="220247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2"/>
          <p:cNvSpPr txBox="1"/>
          <p:nvPr/>
        </p:nvSpPr>
        <p:spPr>
          <a:xfrm>
            <a:off x="827584" y="4701691"/>
            <a:ext cx="19442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등급 알고리즘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5896" y="2362181"/>
            <a:ext cx="2445925" cy="224662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2"/>
          <p:cNvSpPr txBox="1"/>
          <p:nvPr/>
        </p:nvSpPr>
        <p:spPr>
          <a:xfrm>
            <a:off x="3695838" y="4686300"/>
            <a:ext cx="24459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자격증, 교육이수 등급 알고리즘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6753" y="2358188"/>
            <a:ext cx="2354466" cy="224662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2"/>
          <p:cNvSpPr txBox="1"/>
          <p:nvPr/>
        </p:nvSpPr>
        <p:spPr>
          <a:xfrm>
            <a:off x="6948264" y="4678680"/>
            <a:ext cx="24459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학점 등급 알고리즘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1" name="Google Shape;811;p5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12" name="Google Shape;812;p5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3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5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53"/>
          <p:cNvSpPr/>
          <p:nvPr/>
        </p:nvSpPr>
        <p:spPr>
          <a:xfrm>
            <a:off x="539552" y="73346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53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53"/>
          <p:cNvSpPr/>
          <p:nvPr/>
        </p:nvSpPr>
        <p:spPr>
          <a:xfrm>
            <a:off x="1935520" y="2330574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53"/>
          <p:cNvSpPr txBox="1"/>
          <p:nvPr/>
        </p:nvSpPr>
        <p:spPr>
          <a:xfrm>
            <a:off x="2051720" y="4152798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결과값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3"/>
          <p:cNvSpPr txBox="1"/>
          <p:nvPr/>
        </p:nvSpPr>
        <p:spPr>
          <a:xfrm>
            <a:off x="323528" y="549529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190667"/>
            <a:ext cx="2642386" cy="287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8788" y="2058794"/>
            <a:ext cx="4237463" cy="102591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3"/>
          <p:cNvSpPr txBox="1"/>
          <p:nvPr/>
        </p:nvSpPr>
        <p:spPr>
          <a:xfrm>
            <a:off x="5400092" y="3288216"/>
            <a:ext cx="4032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연동안하고 요청 시 예외 발생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7" name="Google Shape;827;p5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28" name="Google Shape;828;p5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Colleasy팀과의 연동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4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5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54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4211960" y="3881828"/>
            <a:ext cx="10081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연동 기능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5639" y="1584867"/>
            <a:ext cx="4772722" cy="197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9" name="Google Shape;839;p5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40" name="Google Shape;840;p5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5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Colleasy팀과의 연동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5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p5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4" name="Google Shape;8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2283718"/>
            <a:ext cx="1714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0440" y="1622672"/>
            <a:ext cx="2476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0440" y="3435843"/>
            <a:ext cx="2343150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55"/>
          <p:cNvCxnSpPr>
            <a:stCxn id="844" idx="3"/>
            <a:endCxn id="845" idx="1"/>
          </p:cNvCxnSpPr>
          <p:nvPr/>
        </p:nvCxnSpPr>
        <p:spPr>
          <a:xfrm flipH="1" rot="10800000">
            <a:off x="2830116" y="1946405"/>
            <a:ext cx="530400" cy="770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8" name="Google Shape;848;p55"/>
          <p:cNvCxnSpPr>
            <a:endCxn id="846" idx="1"/>
          </p:cNvCxnSpPr>
          <p:nvPr/>
        </p:nvCxnSpPr>
        <p:spPr>
          <a:xfrm>
            <a:off x="2830040" y="3003655"/>
            <a:ext cx="530400" cy="760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9" name="Google Shape;849;p55"/>
          <p:cNvCxnSpPr>
            <a:stCxn id="845" idx="3"/>
          </p:cNvCxnSpPr>
          <p:nvPr/>
        </p:nvCxnSpPr>
        <p:spPr>
          <a:xfrm>
            <a:off x="5836940" y="1946522"/>
            <a:ext cx="89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0" name="Google Shape;850;p55"/>
          <p:cNvCxnSpPr>
            <a:stCxn id="846" idx="3"/>
          </p:cNvCxnSpPr>
          <p:nvPr/>
        </p:nvCxnSpPr>
        <p:spPr>
          <a:xfrm>
            <a:off x="5703590" y="3764455"/>
            <a:ext cx="1100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1" name="Google Shape;851;p55"/>
          <p:cNvSpPr txBox="1"/>
          <p:nvPr/>
        </p:nvSpPr>
        <p:spPr>
          <a:xfrm>
            <a:off x="6876256" y="3625955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Colle-spec팀 DB</a:t>
            </a:r>
            <a:endParaRPr/>
          </a:p>
        </p:txBody>
      </p:sp>
      <p:sp>
        <p:nvSpPr>
          <p:cNvPr id="852" name="Google Shape;852;p55"/>
          <p:cNvSpPr txBox="1"/>
          <p:nvPr/>
        </p:nvSpPr>
        <p:spPr>
          <a:xfrm>
            <a:off x="6876256" y="1808022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Colleasy팀 DB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" name="Google Shape;857;p5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58" name="Google Shape;858;p5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6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Colleasy팀과의 연동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6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5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2" name="Google Shape;8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941293"/>
            <a:ext cx="3376818" cy="356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2175766"/>
            <a:ext cx="3899168" cy="7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6"/>
          <p:cNvSpPr/>
          <p:nvPr/>
        </p:nvSpPr>
        <p:spPr>
          <a:xfrm>
            <a:off x="4381246" y="2362310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56"/>
          <p:cNvSpPr txBox="1"/>
          <p:nvPr/>
        </p:nvSpPr>
        <p:spPr>
          <a:xfrm>
            <a:off x="6228184" y="4550892"/>
            <a:ext cx="17281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년도 -&gt; 학년으로 변경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5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71" name="Google Shape;871;p5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7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Colleasy팀과의 연동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7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5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5" name="Google Shape;8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68" y="1635646"/>
            <a:ext cx="8244408" cy="23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078" y="2129315"/>
            <a:ext cx="5887844" cy="130469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57"/>
          <p:cNvSpPr txBox="1"/>
          <p:nvPr/>
        </p:nvSpPr>
        <p:spPr>
          <a:xfrm>
            <a:off x="2952072" y="3702062"/>
            <a:ext cx="3600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연동 시 Colleasy팀의 데이터를 가져와 저장한 모습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7"/>
          <p:cNvSpPr txBox="1"/>
          <p:nvPr/>
        </p:nvSpPr>
        <p:spPr>
          <a:xfrm>
            <a:off x="3203848" y="1134495"/>
            <a:ext cx="3600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학교, 학과 , 학년, 학점 정보를 가져옴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3" name="Google Shape;883;p5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84" name="Google Shape;884;p5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8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프로그램 정보 크롤링 및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8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5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58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58"/>
          <p:cNvSpPr txBox="1"/>
          <p:nvPr/>
        </p:nvSpPr>
        <p:spPr>
          <a:xfrm>
            <a:off x="3779912" y="4492125"/>
            <a:ext cx="17281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 관련 API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891" y="885810"/>
            <a:ext cx="3649504" cy="343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Google Shape;895;p5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96" name="Google Shape;896;p5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9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프로그램 정보 크롤링 및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9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5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59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1" name="Google Shape;9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447" y="1547624"/>
            <a:ext cx="1743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984" y="2309964"/>
            <a:ext cx="2363142" cy="78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009" y="3268333"/>
            <a:ext cx="18002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59"/>
          <p:cNvSpPr/>
          <p:nvPr/>
        </p:nvSpPr>
        <p:spPr>
          <a:xfrm>
            <a:off x="4762287" y="2372084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에돌이의 얕고 넓은 샘 :: jsoup - 자바를 위한 BeautifulSoup (HTML parser)" id="905" name="Google Shape;90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6136" y="1563638"/>
            <a:ext cx="2000725" cy="1250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 Scheduled Tasks - 3 Ways To Use Spring Scheduler | opencodez" id="906" name="Google Shape;90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8971" y="2268178"/>
            <a:ext cx="2476309" cy="200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611086"/>
            <a:ext cx="8280920" cy="4354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" name="Google Shape;175;p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76" name="Google Shape;176;p6"/>
          <p:cNvSpPr txBox="1"/>
          <p:nvPr/>
        </p:nvSpPr>
        <p:spPr>
          <a:xfrm>
            <a:off x="611560" y="563715"/>
            <a:ext cx="1872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시스템  구성에 관한 설명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6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12" name="Google Shape;912;p60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0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프로그램 정보 크롤링 및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0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7" name="Google Shape;9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914395"/>
            <a:ext cx="5455609" cy="3494121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60"/>
          <p:cNvSpPr txBox="1"/>
          <p:nvPr/>
        </p:nvSpPr>
        <p:spPr>
          <a:xfrm>
            <a:off x="2727296" y="4543585"/>
            <a:ext cx="3960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공모전&amp;대회, 봉사활동, 프로그램을 구분하여 크롤링 수행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" name="Google Shape;923;p6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24" name="Google Shape;924;p6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1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프로그램 정보 크롤링 및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1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6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p61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062161"/>
            <a:ext cx="3545707" cy="3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1062161"/>
            <a:ext cx="3823601" cy="34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1"/>
          <p:cNvSpPr txBox="1"/>
          <p:nvPr/>
        </p:nvSpPr>
        <p:spPr>
          <a:xfrm>
            <a:off x="1323871" y="4563192"/>
            <a:ext cx="3960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프로그램에 대한 게시판 리스트 조회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1"/>
          <p:cNvSpPr txBox="1"/>
          <p:nvPr/>
        </p:nvSpPr>
        <p:spPr>
          <a:xfrm>
            <a:off x="5839909" y="4502674"/>
            <a:ext cx="3960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게시판에 대한 상세 조회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7" name="Google Shape;937;p6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38" name="Google Shape;938;p6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/>
          <p:nvPr/>
        </p:nvSpPr>
        <p:spPr>
          <a:xfrm>
            <a:off x="6732939" y="640826"/>
            <a:ext cx="5169069" cy="31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6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62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3" name="Google Shape;9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268" y="1590442"/>
            <a:ext cx="4237463" cy="196261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2"/>
          <p:cNvSpPr txBox="1"/>
          <p:nvPr/>
        </p:nvSpPr>
        <p:spPr>
          <a:xfrm>
            <a:off x="3995936" y="3787076"/>
            <a:ext cx="17281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회사 관련 API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9" name="Google Shape;949;p6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50" name="Google Shape;950;p6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3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63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63"/>
          <p:cNvSpPr/>
          <p:nvPr/>
        </p:nvSpPr>
        <p:spPr>
          <a:xfrm>
            <a:off x="3793212" y="2577768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에돌이의 얕고 넓은 샘 :: jsoup - 자바를 위한 BeautifulSoup (HTML parser)" id="955" name="Google Shape;9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80" y="2234101"/>
            <a:ext cx="1684438" cy="10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419622"/>
            <a:ext cx="2987824" cy="103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390" y="2760488"/>
            <a:ext cx="2853878" cy="131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3"/>
          <p:cNvSpPr/>
          <p:nvPr/>
        </p:nvSpPr>
        <p:spPr>
          <a:xfrm>
            <a:off x="6169476" y="2577768"/>
            <a:ext cx="612068" cy="3673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63"/>
          <p:cNvSpPr/>
          <p:nvPr/>
        </p:nvSpPr>
        <p:spPr>
          <a:xfrm>
            <a:off x="7033572" y="2358689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63"/>
          <p:cNvSpPr txBox="1"/>
          <p:nvPr/>
        </p:nvSpPr>
        <p:spPr>
          <a:xfrm>
            <a:off x="7231648" y="2621987"/>
            <a:ext cx="12695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수치화 알고리즘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5" name="Google Shape;965;p6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66" name="Google Shape;966;p6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4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64"/>
          <p:cNvSpPr/>
          <p:nvPr/>
        </p:nvSpPr>
        <p:spPr>
          <a:xfrm>
            <a:off x="2152379" y="1491630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64"/>
          <p:cNvSpPr txBox="1"/>
          <p:nvPr/>
        </p:nvSpPr>
        <p:spPr>
          <a:xfrm>
            <a:off x="2235835" y="1754928"/>
            <a:ext cx="14629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합격자 수치화 점수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4"/>
          <p:cNvSpPr/>
          <p:nvPr/>
        </p:nvSpPr>
        <p:spPr>
          <a:xfrm>
            <a:off x="5436096" y="1491630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p64"/>
          <p:cNvSpPr txBox="1"/>
          <p:nvPr/>
        </p:nvSpPr>
        <p:spPr>
          <a:xfrm>
            <a:off x="5600325" y="1754928"/>
            <a:ext cx="14629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수치화 점수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4"/>
          <p:cNvSpPr/>
          <p:nvPr/>
        </p:nvSpPr>
        <p:spPr>
          <a:xfrm>
            <a:off x="4002843" y="1635646"/>
            <a:ext cx="1224136" cy="457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64"/>
          <p:cNvSpPr/>
          <p:nvPr/>
        </p:nvSpPr>
        <p:spPr>
          <a:xfrm rot="5400000">
            <a:off x="4204015" y="2417835"/>
            <a:ext cx="821790" cy="697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7A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64"/>
          <p:cNvSpPr/>
          <p:nvPr/>
        </p:nvSpPr>
        <p:spPr>
          <a:xfrm>
            <a:off x="3806282" y="3422856"/>
            <a:ext cx="1629814" cy="8035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27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64"/>
          <p:cNvSpPr txBox="1"/>
          <p:nvPr/>
        </p:nvSpPr>
        <p:spPr>
          <a:xfrm>
            <a:off x="4239071" y="3686154"/>
            <a:ext cx="14629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비교 등급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83" name="Google Shape;983;p6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5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6" name="Google Shape;986;p65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7" name="Google Shape;9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44" y="1828383"/>
            <a:ext cx="4688854" cy="12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912" y="777777"/>
            <a:ext cx="3127276" cy="391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3" name="Google Shape;993;p6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994" name="Google Shape;994;p6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6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66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8" name="Google Shape;9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475" y="991891"/>
            <a:ext cx="2785857" cy="360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96" y="664121"/>
            <a:ext cx="2218474" cy="426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4" name="Google Shape;1004;p6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05" name="Google Shape;1005;p6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REST API 서버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7"/>
          <p:cNvSpPr txBox="1"/>
          <p:nvPr/>
        </p:nvSpPr>
        <p:spPr>
          <a:xfrm>
            <a:off x="324123" y="534691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기업 정보 크롤링 및 기능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67"/>
          <p:cNvSpPr/>
          <p:nvPr/>
        </p:nvSpPr>
        <p:spPr>
          <a:xfrm>
            <a:off x="1332235" y="53469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9" name="Google Shape;100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131590"/>
            <a:ext cx="7838412" cy="31103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7"/>
          <p:cNvSpPr txBox="1"/>
          <p:nvPr/>
        </p:nvSpPr>
        <p:spPr>
          <a:xfrm>
            <a:off x="3882694" y="4377676"/>
            <a:ext cx="17281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회사 단건 조회 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68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1016" name="Google Shape;1016;p68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7" name="Google Shape;1017;p68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최동민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9"/>
          <p:cNvSpPr txBox="1"/>
          <p:nvPr/>
        </p:nvSpPr>
        <p:spPr>
          <a:xfrm>
            <a:off x="611560" y="791069"/>
            <a:ext cx="3822602" cy="4049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백엔드와 프론트엔드 통신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로그인 &amp; 회원가입 &amp; 로그아웃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로그인 / 회원가입 / 로그아웃 구현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토큰 저장 &amp; 데이터 유지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로컬 스토리지 사용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작성, 조회, 삭제, 수정 구현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파일 업로드, 다운로드 구현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Colleasy연동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연동 구현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알고리즘  개발</a:t>
            </a:r>
            <a:endParaRPr/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수치화 알고리즘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등급제 알고리즘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3" name="Google Shape;1023;p6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24" name="Google Shape;1024;p6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개인별 개발 내용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9"/>
          <p:cNvSpPr txBox="1"/>
          <p:nvPr/>
        </p:nvSpPr>
        <p:spPr>
          <a:xfrm>
            <a:off x="5220071" y="78452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 현황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6" name="Google Shape;1026;p69"/>
          <p:cNvGrpSpPr/>
          <p:nvPr/>
        </p:nvGrpSpPr>
        <p:grpSpPr>
          <a:xfrm>
            <a:off x="5652120" y="1419622"/>
            <a:ext cx="1705008" cy="1701745"/>
            <a:chOff x="1506070" y="1407459"/>
            <a:chExt cx="1470212" cy="1470212"/>
          </a:xfrm>
        </p:grpSpPr>
        <p:sp>
          <p:nvSpPr>
            <p:cNvPr id="1027" name="Google Shape;1027;p69"/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>
                <a:gd fmla="val 25000" name="adj"/>
              </a:avLst>
            </a:prstGeom>
            <a:solidFill>
              <a:srgbClr val="F2D4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8" name="Google Shape;1028;p69"/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fmla="val 10800000" name="adj1"/>
                <a:gd fmla="val 10788325" name="adj2"/>
                <a:gd fmla="val 24885" name="adj3"/>
              </a:avLst>
            </a:prstGeom>
            <a:solidFill>
              <a:srgbClr val="3E60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9" name="Google Shape;1029;p69"/>
            <p:cNvSpPr txBox="1"/>
            <p:nvPr/>
          </p:nvSpPr>
          <p:spPr>
            <a:xfrm>
              <a:off x="1908325" y="1927121"/>
              <a:ext cx="665701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기능구현</a:t>
              </a:r>
              <a:endParaRPr sz="11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100%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3" name="Google Shape;183;p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583337"/>
            <a:ext cx="6840760" cy="452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0"/>
          <p:cNvSpPr txBox="1"/>
          <p:nvPr/>
        </p:nvSpPr>
        <p:spPr>
          <a:xfrm>
            <a:off x="743985" y="764697"/>
            <a:ext cx="1872208" cy="822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0" marL="17144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600"/>
              <a:buFont typeface="Arial"/>
              <a:buChar char="•"/>
            </a:pPr>
            <a:r>
              <a:rPr b="1" lang="ko-KR" sz="16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수치화 알고리즘</a:t>
            </a:r>
            <a:endParaRPr b="1" sz="16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59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5" name="Google Shape;1035;p70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36" name="Google Shape;1036;p70"/>
          <p:cNvSpPr txBox="1"/>
          <p:nvPr/>
        </p:nvSpPr>
        <p:spPr>
          <a:xfrm>
            <a:off x="179513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알고리즘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0"/>
          <p:cNvSpPr txBox="1"/>
          <p:nvPr/>
        </p:nvSpPr>
        <p:spPr>
          <a:xfrm>
            <a:off x="3249018" y="764697"/>
            <a:ext cx="1914295" cy="822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0" marL="17144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600"/>
              <a:buFont typeface="Arial"/>
              <a:buChar char="•"/>
            </a:pPr>
            <a:r>
              <a:rPr b="1" lang="ko-KR" sz="16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등급제 알고리즘</a:t>
            </a:r>
            <a:endParaRPr b="1" sz="16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59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0"/>
          <p:cNvSpPr txBox="1"/>
          <p:nvPr/>
        </p:nvSpPr>
        <p:spPr>
          <a:xfrm>
            <a:off x="5796138" y="764697"/>
            <a:ext cx="2448272" cy="822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0" marL="17144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600"/>
              <a:buFont typeface="Arial"/>
              <a:buChar char="•"/>
            </a:pPr>
            <a:r>
              <a:rPr b="1" lang="ko-KR" sz="16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회사스펙비교 알고리즘</a:t>
            </a:r>
            <a:endParaRPr b="1" sz="16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59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0"/>
          <p:cNvSpPr txBox="1"/>
          <p:nvPr/>
        </p:nvSpPr>
        <p:spPr>
          <a:xfrm>
            <a:off x="611562" y="1661909"/>
            <a:ext cx="1800200" cy="1849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30점 ~ 100점</a:t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0" marL="17144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1" lang="ko-KR" sz="11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endParaRPr b="1" sz="11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활동기간 </a:t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점수</a:t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수상 종류</a:t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횟수</a:t>
            </a:r>
            <a:endParaRPr b="0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0"/>
          <p:cNvSpPr txBox="1"/>
          <p:nvPr/>
        </p:nvSpPr>
        <p:spPr>
          <a:xfrm>
            <a:off x="3233770" y="2147276"/>
            <a:ext cx="1914295" cy="1387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46" lvl="0" marL="17144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1" lang="ko-KR" sz="11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endParaRPr b="1" sz="11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46" lvl="1" marL="62863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453A"/>
              </a:buClr>
              <a:buSzPts val="1100"/>
              <a:buFont typeface="Arial"/>
              <a:buChar char="•"/>
            </a:pPr>
            <a:r>
              <a:rPr b="1" i="0" lang="ko-KR" sz="11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사용자 평균 점수</a:t>
            </a:r>
            <a:endParaRPr b="1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       범위 지정</a:t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0"/>
          <p:cNvSpPr txBox="1"/>
          <p:nvPr/>
        </p:nvSpPr>
        <p:spPr>
          <a:xfrm>
            <a:off x="5796137" y="1970087"/>
            <a:ext cx="2592288" cy="109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수치화 알고리즘  적용 </a:t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등급제 알고리즘 적용</a:t>
            </a:r>
            <a:endParaRPr b="0" i="0" sz="1400" u="none" cap="none" strike="noStrike">
              <a:solidFill>
                <a:srgbClr val="5B45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0"/>
          <p:cNvSpPr/>
          <p:nvPr/>
        </p:nvSpPr>
        <p:spPr>
          <a:xfrm>
            <a:off x="7092281" y="2414911"/>
            <a:ext cx="1440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3" name="Google Shape;1043;p70"/>
          <p:cNvSpPr/>
          <p:nvPr/>
        </p:nvSpPr>
        <p:spPr>
          <a:xfrm>
            <a:off x="4355976" y="2715766"/>
            <a:ext cx="1440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3">
            <a:alphaModFix/>
          </a:blip>
          <a:srcRect b="9524" l="18584" r="13120" t="6792"/>
          <a:stretch/>
        </p:blipFill>
        <p:spPr>
          <a:xfrm>
            <a:off x="2771800" y="1275606"/>
            <a:ext cx="3600400" cy="2376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7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50" name="Google Shape;1050;p7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 통신 방법</a:t>
            </a:r>
            <a:endParaRPr/>
          </a:p>
        </p:txBody>
      </p:sp>
      <p:pic>
        <p:nvPicPr>
          <p:cNvPr descr="텍스트, 클립아트이(가) 표시된 사진&#10;&#10;자동 생성된 설명" id="1051" name="Google Shape;1051;p71"/>
          <p:cNvPicPr preferRelativeResize="0"/>
          <p:nvPr/>
        </p:nvPicPr>
        <p:blipFill rotWithShape="1">
          <a:blip r:embed="rId4">
            <a:alphaModFix/>
          </a:blip>
          <a:srcRect b="20866" l="15900" r="15472" t="15506"/>
          <a:stretch/>
        </p:blipFill>
        <p:spPr>
          <a:xfrm>
            <a:off x="431540" y="1041516"/>
            <a:ext cx="2952328" cy="72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1"/>
          <p:cNvPicPr preferRelativeResize="0"/>
          <p:nvPr/>
        </p:nvPicPr>
        <p:blipFill rotWithShape="1">
          <a:blip r:embed="rId5">
            <a:alphaModFix/>
          </a:blip>
          <a:srcRect b="32472" l="11798" r="17996" t="31860"/>
          <a:stretch/>
        </p:blipFill>
        <p:spPr>
          <a:xfrm>
            <a:off x="5400092" y="3459853"/>
            <a:ext cx="3168352" cy="85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7" name="Google Shape;1057;p7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58" name="Google Shape;1058;p7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72"/>
          <p:cNvSpPr txBox="1"/>
          <p:nvPr/>
        </p:nvSpPr>
        <p:spPr>
          <a:xfrm>
            <a:off x="3344463" y="72477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토큰  저장   &amp;   토큰 삭제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60" name="Google Shape;106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49" y="819271"/>
            <a:ext cx="7581900" cy="1896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1061" name="Google Shape;106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451" y="2916971"/>
            <a:ext cx="75819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7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67" name="Google Shape;1067;p7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3"/>
          <p:cNvSpPr txBox="1"/>
          <p:nvPr/>
        </p:nvSpPr>
        <p:spPr>
          <a:xfrm>
            <a:off x="3311860" y="123478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저장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69" name="Google Shape;10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509" y="951575"/>
            <a:ext cx="7789931" cy="32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4" name="Google Shape;1074;p7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75" name="Google Shape;1075;p7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4"/>
          <p:cNvSpPr txBox="1"/>
          <p:nvPr/>
        </p:nvSpPr>
        <p:spPr>
          <a:xfrm>
            <a:off x="3347864" y="123281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 접근권한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77" name="Google Shape;10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676498"/>
            <a:ext cx="7855024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7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83" name="Google Shape;1083;p7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5"/>
          <p:cNvSpPr txBox="1"/>
          <p:nvPr/>
        </p:nvSpPr>
        <p:spPr>
          <a:xfrm>
            <a:off x="3419872" y="10373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상태변화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85" name="Google Shape;10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587023"/>
            <a:ext cx="7704856" cy="436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0" name="Google Shape;1090;p76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91" name="Google Shape;1091;p76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76"/>
          <p:cNvSpPr txBox="1"/>
          <p:nvPr/>
        </p:nvSpPr>
        <p:spPr>
          <a:xfrm>
            <a:off x="3347864" y="10046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 값  설정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93" name="Google Shape;10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667056"/>
            <a:ext cx="7185754" cy="405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8" name="Google Shape;1098;p7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099" name="Google Shape;1099;p7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77"/>
          <p:cNvSpPr txBox="1"/>
          <p:nvPr/>
        </p:nvSpPr>
        <p:spPr>
          <a:xfrm>
            <a:off x="3347864" y="10373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 변화 과정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77"/>
          <p:cNvSpPr txBox="1"/>
          <p:nvPr/>
        </p:nvSpPr>
        <p:spPr>
          <a:xfrm>
            <a:off x="6502735" y="1220490"/>
            <a:ext cx="16269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7"/>
          <p:cNvSpPr txBox="1"/>
          <p:nvPr/>
        </p:nvSpPr>
        <p:spPr>
          <a:xfrm>
            <a:off x="776948" y="2337719"/>
            <a:ext cx="1490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dispatch</a:t>
            </a:r>
            <a:r>
              <a:rPr b="1"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7"/>
          <p:cNvSpPr txBox="1"/>
          <p:nvPr/>
        </p:nvSpPr>
        <p:spPr>
          <a:xfrm>
            <a:off x="3953192" y="1220490"/>
            <a:ext cx="17709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mutation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77"/>
          <p:cNvSpPr txBox="1"/>
          <p:nvPr/>
        </p:nvSpPr>
        <p:spPr>
          <a:xfrm>
            <a:off x="1403648" y="1243570"/>
            <a:ext cx="16269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actions 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77"/>
          <p:cNvSpPr txBox="1"/>
          <p:nvPr/>
        </p:nvSpPr>
        <p:spPr>
          <a:xfrm>
            <a:off x="2038028" y="2860939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7"/>
          <p:cNvSpPr txBox="1"/>
          <p:nvPr/>
        </p:nvSpPr>
        <p:spPr>
          <a:xfrm>
            <a:off x="3941929" y="2368499"/>
            <a:ext cx="16921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 변화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7"/>
          <p:cNvSpPr txBox="1"/>
          <p:nvPr/>
        </p:nvSpPr>
        <p:spPr>
          <a:xfrm>
            <a:off x="6297201" y="2387664"/>
            <a:ext cx="20379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 저장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7"/>
          <p:cNvSpPr/>
          <p:nvPr/>
        </p:nvSpPr>
        <p:spPr>
          <a:xfrm>
            <a:off x="5912721" y="1428219"/>
            <a:ext cx="543809" cy="2794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9" name="Google Shape;1109;p77"/>
          <p:cNvSpPr/>
          <p:nvPr/>
        </p:nvSpPr>
        <p:spPr>
          <a:xfrm>
            <a:off x="3129526" y="1440330"/>
            <a:ext cx="543809" cy="2794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4" name="Google Shape;1114;p7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15" name="Google Shape;1115;p7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8"/>
          <p:cNvSpPr txBox="1"/>
          <p:nvPr/>
        </p:nvSpPr>
        <p:spPr>
          <a:xfrm>
            <a:off x="3419872" y="10373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데이터 통신코드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117" name="Google Shape;11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973" y="1007064"/>
            <a:ext cx="7014054" cy="312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79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23" name="Google Shape;1123;p79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79"/>
          <p:cNvSpPr txBox="1"/>
          <p:nvPr/>
        </p:nvSpPr>
        <p:spPr>
          <a:xfrm>
            <a:off x="3419872" y="103733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컴포넌트간  데이터 통신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125" name="Google Shape;112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1491631"/>
            <a:ext cx="7046811" cy="172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91" name="Google Shape;191;p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구성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611560" y="574066"/>
            <a:ext cx="20162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시스템  구성에 따른 역할 분담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8"/>
          <p:cNvCxnSpPr/>
          <p:nvPr/>
        </p:nvCxnSpPr>
        <p:spPr>
          <a:xfrm>
            <a:off x="3203848" y="1095585"/>
            <a:ext cx="0" cy="3456383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4" name="Google Shape;194;p8"/>
          <p:cNvCxnSpPr/>
          <p:nvPr/>
        </p:nvCxnSpPr>
        <p:spPr>
          <a:xfrm>
            <a:off x="6228184" y="1059581"/>
            <a:ext cx="0" cy="3528392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5" name="Google Shape;195;p8"/>
          <p:cNvSpPr txBox="1"/>
          <p:nvPr/>
        </p:nvSpPr>
        <p:spPr>
          <a:xfrm>
            <a:off x="467545" y="1359863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유민환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3502918" y="1359863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최수영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6402199" y="1359863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최동민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251532" y="2005100"/>
            <a:ext cx="2842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백엔드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142654" y="2765643"/>
            <a:ext cx="3085722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Boot를 통한 REST API 서버 구현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 설계 및 활용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 기능 구현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3370021" y="2005100"/>
            <a:ext cx="2758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3295787" y="2765643"/>
            <a:ext cx="288326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Vue.js 와 Bootstrap를 통한 프론트 개발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6228184" y="1979846"/>
            <a:ext cx="2868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프론트 – 백엔드 연결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6277320" y="2765643"/>
            <a:ext cx="29530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AXOIS를 통한 프론트 – 백엔드 연결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수치화, 등급제, 스펙 비교 알고리즘 개발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80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1131" name="Google Shape;1131;p80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2" name="Google Shape;1132;p80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최수영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1"/>
          <p:cNvSpPr txBox="1"/>
          <p:nvPr/>
        </p:nvSpPr>
        <p:spPr>
          <a:xfrm>
            <a:off x="611560" y="791069"/>
            <a:ext cx="3312370" cy="429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</a:t>
            </a: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프론트엔드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메인화면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메인화면 UI 구현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로그인, 회원가입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, 회원가입  UI 구현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라우터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라우터 구현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목록,  작성 UI구현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공모전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목록, 작성,  게시판,  댓글 UI 구현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81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39" name="Google Shape;1139;p81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개인별 개발 내용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1"/>
          <p:cNvSpPr txBox="1"/>
          <p:nvPr/>
        </p:nvSpPr>
        <p:spPr>
          <a:xfrm>
            <a:off x="5220071" y="875556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현황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1" name="Google Shape;1141;p81"/>
          <p:cNvGrpSpPr/>
          <p:nvPr/>
        </p:nvGrpSpPr>
        <p:grpSpPr>
          <a:xfrm>
            <a:off x="5591704" y="1419622"/>
            <a:ext cx="1705008" cy="1701745"/>
            <a:chOff x="1506070" y="1407459"/>
            <a:chExt cx="1470212" cy="1470212"/>
          </a:xfrm>
        </p:grpSpPr>
        <p:sp>
          <p:nvSpPr>
            <p:cNvPr id="1142" name="Google Shape;1142;p81"/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>
                <a:gd fmla="val 25000" name="adj"/>
              </a:avLst>
            </a:prstGeom>
            <a:solidFill>
              <a:srgbClr val="F2D4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81"/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fmla="val 10800000" name="adj1"/>
                <a:gd fmla="val 10788325" name="adj2"/>
                <a:gd fmla="val 24885" name="adj3"/>
              </a:avLst>
            </a:prstGeom>
            <a:solidFill>
              <a:srgbClr val="3E60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4" name="Google Shape;1144;p81"/>
            <p:cNvSpPr txBox="1"/>
            <p:nvPr/>
          </p:nvSpPr>
          <p:spPr>
            <a:xfrm>
              <a:off x="1908325" y="1927121"/>
              <a:ext cx="665701" cy="372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CSS구현</a:t>
              </a:r>
              <a:endParaRPr sz="11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5B453A"/>
                  </a:solidFill>
                  <a:latin typeface="Arial"/>
                  <a:ea typeface="Arial"/>
                  <a:cs typeface="Arial"/>
                  <a:sym typeface="Arial"/>
                </a:rPr>
                <a:t>100%</a:t>
              </a: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9" name="Google Shape;1149;p82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50" name="Google Shape;1150;p82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82"/>
          <p:cNvSpPr txBox="1"/>
          <p:nvPr/>
        </p:nvSpPr>
        <p:spPr>
          <a:xfrm>
            <a:off x="2339752" y="3487400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/>
          </a:p>
        </p:txBody>
      </p:sp>
      <p:pic>
        <p:nvPicPr>
          <p:cNvPr id="1152" name="Google Shape;115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6249" y="1059582"/>
            <a:ext cx="964357" cy="102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97" y="1059590"/>
            <a:ext cx="723470" cy="102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848" y="1059589"/>
            <a:ext cx="1633103" cy="102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tstrap Logo Vector - Bootstrap 3 Logo Transparent , Transparent Cartoon,  Free Cliparts &amp; Silhouettes - NetClipart" id="1155" name="Google Shape;1155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3808" y="2422454"/>
            <a:ext cx="1440160" cy="1064946"/>
          </a:xfrm>
          <a:prstGeom prst="rect">
            <a:avLst/>
          </a:prstGeom>
          <a:noFill/>
          <a:ln>
            <a:noFill/>
          </a:ln>
        </p:spPr>
      </p:pic>
      <p:sp>
        <p:nvSpPr>
          <p:cNvPr descr="VueJs: The basics in 4 mins. The simplicity of Vue.Js and its light… | by  James Samuel | codeburst" id="1156" name="Google Shape;1156;p82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VueJs: The basics in 4 mins. The simplicity of Vue.Js and its light… | by  James Samuel | codeburst" id="1157" name="Google Shape;1157;p82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VueJs: The basics in 4 mins. The simplicity of Vue.Js and its light… | by  James Samuel | codeburst" id="1158" name="Google Shape;1158;p82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82"/>
          <p:cNvSpPr txBox="1"/>
          <p:nvPr/>
        </p:nvSpPr>
        <p:spPr>
          <a:xfrm>
            <a:off x="3374416" y="2518889"/>
            <a:ext cx="244827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1160" name="Google Shape;1160;p82"/>
          <p:cNvSpPr txBox="1"/>
          <p:nvPr/>
        </p:nvSpPr>
        <p:spPr>
          <a:xfrm>
            <a:off x="4355263" y="3487399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Vue.js</a:t>
            </a:r>
            <a:endParaRPr/>
          </a:p>
        </p:txBody>
      </p:sp>
      <p:sp>
        <p:nvSpPr>
          <p:cNvPr descr="Monitoring Applications Written in Vue.js - Dotcom-Monitor Web Performance  Blog" id="1161" name="Google Shape;1161;p82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Monitoring Applications Written in Vue.js - Dotcom-Monitor Web Performance  Blog" id="1162" name="Google Shape;1162;p82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Vue] Vuex 시작하기 전에..." id="1163" name="Google Shape;1163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6053" y="2239206"/>
            <a:ext cx="1386691" cy="138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8" name="Google Shape;1168;p83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69" name="Google Shape;1169;p83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83"/>
          <p:cNvSpPr txBox="1"/>
          <p:nvPr/>
        </p:nvSpPr>
        <p:spPr>
          <a:xfrm>
            <a:off x="3344463" y="72477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B453A"/>
                </a:solidFill>
                <a:latin typeface="Arial"/>
                <a:ea typeface="Arial"/>
                <a:cs typeface="Arial"/>
                <a:sym typeface="Arial"/>
              </a:rPr>
              <a:t>라우터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1" name="Google Shape;117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933966"/>
            <a:ext cx="7959357" cy="1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3"/>
          <p:cNvSpPr txBox="1"/>
          <p:nvPr/>
        </p:nvSpPr>
        <p:spPr>
          <a:xfrm>
            <a:off x="755576" y="3003798"/>
            <a:ext cx="19442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index.html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83"/>
          <p:cNvSpPr txBox="1"/>
          <p:nvPr/>
        </p:nvSpPr>
        <p:spPr>
          <a:xfrm>
            <a:off x="3055384" y="3012097"/>
            <a:ext cx="1368152" cy="330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main.js </a:t>
            </a:r>
            <a:endParaRPr/>
          </a:p>
        </p:txBody>
      </p:sp>
      <p:sp>
        <p:nvSpPr>
          <p:cNvPr id="1174" name="Google Shape;1174;p83"/>
          <p:cNvSpPr txBox="1"/>
          <p:nvPr/>
        </p:nvSpPr>
        <p:spPr>
          <a:xfrm>
            <a:off x="4928639" y="3008735"/>
            <a:ext cx="13681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App.vue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83"/>
          <p:cNvSpPr txBox="1"/>
          <p:nvPr/>
        </p:nvSpPr>
        <p:spPr>
          <a:xfrm>
            <a:off x="7020272" y="3008735"/>
            <a:ext cx="13681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route.js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3"/>
          <p:cNvSpPr/>
          <p:nvPr/>
        </p:nvSpPr>
        <p:spPr>
          <a:xfrm>
            <a:off x="2555776" y="3098745"/>
            <a:ext cx="360040" cy="2677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83"/>
          <p:cNvSpPr/>
          <p:nvPr/>
        </p:nvSpPr>
        <p:spPr>
          <a:xfrm>
            <a:off x="4427984" y="3098745"/>
            <a:ext cx="360040" cy="2677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83"/>
          <p:cNvSpPr/>
          <p:nvPr/>
        </p:nvSpPr>
        <p:spPr>
          <a:xfrm>
            <a:off x="6516216" y="3098745"/>
            <a:ext cx="360040" cy="2677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3" name="Google Shape;1183;p84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84" name="Google Shape;1184;p84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84"/>
          <p:cNvSpPr txBox="1"/>
          <p:nvPr/>
        </p:nvSpPr>
        <p:spPr>
          <a:xfrm>
            <a:off x="3344463" y="72477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아이디 중복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58" y="1059582"/>
            <a:ext cx="83534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1" name="Google Shape;1191;p85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192" name="Google Shape;1192;p8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코드  설명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5"/>
          <p:cNvSpPr txBox="1"/>
          <p:nvPr/>
        </p:nvSpPr>
        <p:spPr>
          <a:xfrm>
            <a:off x="3344463" y="72477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771550"/>
            <a:ext cx="7704856" cy="342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86"/>
          <p:cNvGrpSpPr/>
          <p:nvPr/>
        </p:nvGrpSpPr>
        <p:grpSpPr>
          <a:xfrm>
            <a:off x="2699792" y="1880405"/>
            <a:ext cx="3852428" cy="1001850"/>
            <a:chOff x="2699792" y="1880405"/>
            <a:chExt cx="3852428" cy="1001850"/>
          </a:xfrm>
        </p:grpSpPr>
        <p:sp>
          <p:nvSpPr>
            <p:cNvPr id="1200" name="Google Shape;1200;p86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1" name="Google Shape;1201;p86"/>
            <p:cNvSpPr txBox="1"/>
            <p:nvPr/>
          </p:nvSpPr>
          <p:spPr>
            <a:xfrm>
              <a:off x="2699792" y="2110085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시연 (개발 결과)</a:t>
              </a:r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87"/>
          <p:cNvCxnSpPr/>
          <p:nvPr/>
        </p:nvCxnSpPr>
        <p:spPr>
          <a:xfrm>
            <a:off x="1907704" y="457200"/>
            <a:ext cx="6984776" cy="0"/>
          </a:xfrm>
          <a:prstGeom prst="straightConnector1">
            <a:avLst/>
          </a:prstGeom>
          <a:noFill/>
          <a:ln cap="flat" cmpd="sng" w="9525">
            <a:solidFill>
              <a:srgbClr val="327A5D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1207" name="Google Shape;1207;p87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/>
          </a:p>
        </p:txBody>
      </p:sp>
      <p:sp>
        <p:nvSpPr>
          <p:cNvPr descr="VueJs: The basics in 4 mins. The simplicity of Vue.Js and its light… | by  James Samuel | codeburst" id="1208" name="Google Shape;1208;p87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VueJs: The basics in 4 mins. The simplicity of Vue.Js and its light… | by  James Samuel | codeburst" id="1209" name="Google Shape;1209;p87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VueJs: The basics in 4 mins. The simplicity of Vue.Js and its light… | by  James Samuel | codeburst" id="1210" name="Google Shape;1210;p87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Monitoring Applications Written in Vue.js - Dotcom-Monitor Web Performance  Blog" id="1211" name="Google Shape;1211;p87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Monitoring Applications Written in Vue.js - Dotcom-Monitor Web Performance  Blog" id="1212" name="Google Shape;1212;p87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3" name="Google Shape;121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75" y="931766"/>
            <a:ext cx="7308304" cy="3107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7"/>
          <p:cNvSpPr txBox="1"/>
          <p:nvPr/>
        </p:nvSpPr>
        <p:spPr>
          <a:xfrm>
            <a:off x="2273808" y="4200685"/>
            <a:ext cx="4316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등급제 알고리즘 구현을 위해 160개 정도의 임의 데이터 생성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6C5B"/>
        </a:solidFill>
      </p:bgPr>
    </p:bg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8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88"/>
          <p:cNvCxnSpPr/>
          <p:nvPr/>
        </p:nvCxnSpPr>
        <p:spPr>
          <a:xfrm>
            <a:off x="3275856" y="2571750"/>
            <a:ext cx="262829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9"/>
          <p:cNvGrpSpPr/>
          <p:nvPr/>
        </p:nvGrpSpPr>
        <p:grpSpPr>
          <a:xfrm>
            <a:off x="2699792" y="1880405"/>
            <a:ext cx="3852428" cy="1001850"/>
            <a:chOff x="2699792" y="1880405"/>
            <a:chExt cx="3852428" cy="1001850"/>
          </a:xfrm>
        </p:grpSpPr>
        <p:sp>
          <p:nvSpPr>
            <p:cNvPr id="209" name="Google Shape;209;p9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9"/>
            <p:cNvSpPr txBox="1"/>
            <p:nvPr/>
          </p:nvSpPr>
          <p:spPr>
            <a:xfrm>
              <a:off x="2699792" y="2110085"/>
              <a:ext cx="3852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개인별 개발 내용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2006-10-05T04:04:58Z</dcterms:created>
  <dc:creator>Microsoft Corporation</dc:creator>
</cp:coreProperties>
</file>